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324" r:id="rId2"/>
    <p:sldId id="325" r:id="rId3"/>
    <p:sldId id="336" r:id="rId4"/>
    <p:sldId id="337" r:id="rId5"/>
    <p:sldId id="326" r:id="rId6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124062"/>
    <a:srgbClr val="537285"/>
    <a:srgbClr val="FEFEFE"/>
    <a:srgbClr val="FFFFFF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62" autoAdjust="0"/>
    <p:restoredTop sz="86074" autoAdjust="0"/>
  </p:normalViewPr>
  <p:slideViewPr>
    <p:cSldViewPr snapToGrid="0">
      <p:cViewPr varScale="1">
        <p:scale>
          <a:sx n="100" d="100"/>
          <a:sy n="100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5CAC1-9625-4378-942F-06327CAF8CD8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9532B1-D51B-4065-979B-CDD6B4075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229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C8313-25DA-484C-BA3F-76A5C67ECC0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827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C8313-25DA-484C-BA3F-76A5C67ECC0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5861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C8313-25DA-484C-BA3F-76A5C67ECC0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064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C8313-25DA-484C-BA3F-76A5C67ECC0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802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CC8313-25DA-484C-BA3F-76A5C67ECC0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171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414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668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0424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07414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3562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1533748"/>
            <a:ext cx="12192000" cy="3708812"/>
          </a:xfrm>
          <a:prstGeom prst="rect">
            <a:avLst/>
          </a:pr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3" y="5539546"/>
            <a:ext cx="106919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1" name="Rounded Rectangle 10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ounded Rectangle 11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Rounded Rectangle 12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91966" y="324582"/>
            <a:ext cx="1069198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91966" y="827103"/>
            <a:ext cx="10691988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315568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image with colo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050847" y="1533748"/>
            <a:ext cx="6141156" cy="3708812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2" y="1533748"/>
            <a:ext cx="6321777" cy="3708812"/>
          </a:xfrm>
          <a:custGeom>
            <a:avLst/>
            <a:gdLst/>
            <a:ahLst/>
            <a:cxnLst/>
            <a:rect l="l" t="t" r="r" b="b"/>
            <a:pathLst>
              <a:path w="4741333" h="3090677">
                <a:moveTo>
                  <a:pt x="681038" y="182378"/>
                </a:moveTo>
                <a:cubicBezTo>
                  <a:pt x="554786" y="182378"/>
                  <a:pt x="452438" y="284726"/>
                  <a:pt x="452438" y="410978"/>
                </a:cubicBezTo>
                <a:lnTo>
                  <a:pt x="452438" y="2658878"/>
                </a:lnTo>
                <a:cubicBezTo>
                  <a:pt x="452438" y="2785130"/>
                  <a:pt x="554786" y="2887478"/>
                  <a:pt x="681038" y="2887478"/>
                </a:cubicBezTo>
                <a:cubicBezTo>
                  <a:pt x="807290" y="2887478"/>
                  <a:pt x="909638" y="2785130"/>
                  <a:pt x="909638" y="2658878"/>
                </a:cubicBezTo>
                <a:lnTo>
                  <a:pt x="909638" y="410978"/>
                </a:lnTo>
                <a:cubicBezTo>
                  <a:pt x="909638" y="284726"/>
                  <a:pt x="807290" y="182378"/>
                  <a:pt x="681038" y="182378"/>
                </a:cubicBezTo>
                <a:close/>
                <a:moveTo>
                  <a:pt x="0" y="0"/>
                </a:moveTo>
                <a:lnTo>
                  <a:pt x="4538133" y="0"/>
                </a:lnTo>
                <a:lnTo>
                  <a:pt x="4538133" y="1312678"/>
                </a:lnTo>
                <a:lnTo>
                  <a:pt x="4741333" y="1515878"/>
                </a:lnTo>
                <a:lnTo>
                  <a:pt x="4538133" y="1719078"/>
                </a:lnTo>
                <a:lnTo>
                  <a:pt x="4538133" y="3090677"/>
                </a:lnTo>
                <a:lnTo>
                  <a:pt x="0" y="3090677"/>
                </a:ln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5" y="5539546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672438" y="2259912"/>
            <a:ext cx="489302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672438" y="2762434"/>
            <a:ext cx="489302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6672438" y="3121469"/>
            <a:ext cx="4893029" cy="157245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>
                    <a:lumMod val="9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4" name="Rounded Rectangle 1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Rounded Rectangle 1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1721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/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" y="1965962"/>
            <a:ext cx="12192000" cy="2801723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209325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6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552454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4054125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414186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397254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932792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4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6292853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6275921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9822044" y="2221083"/>
            <a:ext cx="1205083" cy="10097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9182105" y="3251307"/>
            <a:ext cx="2393948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9165173" y="3713566"/>
            <a:ext cx="24108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91965" y="5356666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7" name="Rounded Rectangle 2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Rounded Rectangle 2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Rounded Rectangle 2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" name="Rounded Rectangle 2"/>
          <p:cNvSpPr/>
          <p:nvPr userDrawn="1"/>
        </p:nvSpPr>
        <p:spPr>
          <a:xfrm>
            <a:off x="3099152" y="2447417"/>
            <a:ext cx="144000" cy="172799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Rounded Rectangle 29"/>
          <p:cNvSpPr/>
          <p:nvPr userDrawn="1"/>
        </p:nvSpPr>
        <p:spPr>
          <a:xfrm>
            <a:off x="5977819" y="2447417"/>
            <a:ext cx="144000" cy="172799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Rounded Rectangle 30"/>
          <p:cNvSpPr/>
          <p:nvPr userDrawn="1"/>
        </p:nvSpPr>
        <p:spPr>
          <a:xfrm>
            <a:off x="8872711" y="2447417"/>
            <a:ext cx="144000" cy="172799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3116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4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0" animBg="1"/>
      <p:bldP spid="30" grpId="0" animBg="1"/>
      <p:bldP spid="31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84392" y="1482278"/>
            <a:ext cx="2990141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03251" y="4447915"/>
            <a:ext cx="869949" cy="78295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2" y="449363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67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5357392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</a:p>
        </p:txBody>
      </p:sp>
      <p:sp>
        <p:nvSpPr>
          <p:cNvPr id="72" name="Rounded Rectangle 71"/>
          <p:cNvSpPr/>
          <p:nvPr userDrawn="1"/>
        </p:nvSpPr>
        <p:spPr>
          <a:xfrm>
            <a:off x="4535315" y="4447915"/>
            <a:ext cx="869949" cy="78295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4616456" y="449363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5554133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5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48722" y="5357392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</a:p>
        </p:txBody>
      </p:sp>
      <p:sp>
        <p:nvSpPr>
          <p:cNvPr id="76" name="Rounded Rectangle 75"/>
          <p:cNvSpPr/>
          <p:nvPr userDrawn="1"/>
        </p:nvSpPr>
        <p:spPr>
          <a:xfrm>
            <a:off x="8504770" y="4447915"/>
            <a:ext cx="869949" cy="78295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8585911" y="449363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9510184" y="4971939"/>
            <a:ext cx="206586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9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504773" y="5357392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67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554133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9510184" y="4452457"/>
            <a:ext cx="206586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5" name="Rounded Rectangle 34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3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4588234" y="1482278"/>
            <a:ext cx="2990141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59"/>
          </p:nvPr>
        </p:nvSpPr>
        <p:spPr>
          <a:xfrm>
            <a:off x="8504770" y="1482278"/>
            <a:ext cx="2990141" cy="2642687"/>
          </a:xfrm>
          <a:custGeom>
            <a:avLst/>
            <a:gdLst/>
            <a:ahLst/>
            <a:cxnLst/>
            <a:rect l="l" t="t" r="r" b="b"/>
            <a:pathLst>
              <a:path w="2242606" h="2202239">
                <a:moveTo>
                  <a:pt x="2014006" y="0"/>
                </a:moveTo>
                <a:cubicBezTo>
                  <a:pt x="2140258" y="0"/>
                  <a:pt x="2242606" y="102348"/>
                  <a:pt x="2242606" y="228600"/>
                </a:cubicBezTo>
                <a:lnTo>
                  <a:pt x="2242606" y="1973639"/>
                </a:lnTo>
                <a:cubicBezTo>
                  <a:pt x="2242606" y="2099891"/>
                  <a:pt x="2140258" y="2202239"/>
                  <a:pt x="2014006" y="2202239"/>
                </a:cubicBezTo>
                <a:cubicBezTo>
                  <a:pt x="1887754" y="2202239"/>
                  <a:pt x="1785406" y="2099891"/>
                  <a:pt x="1785406" y="1973639"/>
                </a:cubicBezTo>
                <a:lnTo>
                  <a:pt x="1785406" y="228600"/>
                </a:lnTo>
                <a:cubicBezTo>
                  <a:pt x="1785406" y="102348"/>
                  <a:pt x="1887754" y="0"/>
                  <a:pt x="2014006" y="0"/>
                </a:cubicBezTo>
                <a:close/>
                <a:moveTo>
                  <a:pt x="1412873" y="0"/>
                </a:moveTo>
                <a:cubicBezTo>
                  <a:pt x="1539125" y="0"/>
                  <a:pt x="1641473" y="102348"/>
                  <a:pt x="1641473" y="228600"/>
                </a:cubicBezTo>
                <a:lnTo>
                  <a:pt x="1641473" y="1973639"/>
                </a:lnTo>
                <a:cubicBezTo>
                  <a:pt x="1641473" y="2099891"/>
                  <a:pt x="1539125" y="2202239"/>
                  <a:pt x="1412873" y="2202239"/>
                </a:cubicBezTo>
                <a:cubicBezTo>
                  <a:pt x="1286621" y="2202239"/>
                  <a:pt x="1184273" y="2099891"/>
                  <a:pt x="1184273" y="1973639"/>
                </a:cubicBezTo>
                <a:lnTo>
                  <a:pt x="1184273" y="228600"/>
                </a:lnTo>
                <a:cubicBezTo>
                  <a:pt x="1184273" y="102348"/>
                  <a:pt x="1286621" y="0"/>
                  <a:pt x="1412873" y="0"/>
                </a:cubicBezTo>
                <a:close/>
                <a:moveTo>
                  <a:pt x="820206" y="0"/>
                </a:moveTo>
                <a:cubicBezTo>
                  <a:pt x="946458" y="0"/>
                  <a:pt x="1048806" y="102348"/>
                  <a:pt x="1048806" y="228600"/>
                </a:cubicBezTo>
                <a:lnTo>
                  <a:pt x="1048806" y="1973639"/>
                </a:lnTo>
                <a:cubicBezTo>
                  <a:pt x="1048806" y="2099891"/>
                  <a:pt x="946458" y="2202239"/>
                  <a:pt x="820206" y="2202239"/>
                </a:cubicBezTo>
                <a:cubicBezTo>
                  <a:pt x="693954" y="2202239"/>
                  <a:pt x="591606" y="2099891"/>
                  <a:pt x="591606" y="1973639"/>
                </a:cubicBezTo>
                <a:lnTo>
                  <a:pt x="591606" y="228600"/>
                </a:lnTo>
                <a:cubicBezTo>
                  <a:pt x="591606" y="102348"/>
                  <a:pt x="693954" y="0"/>
                  <a:pt x="820206" y="0"/>
                </a:cubicBezTo>
                <a:close/>
                <a:moveTo>
                  <a:pt x="228600" y="0"/>
                </a:moveTo>
                <a:cubicBezTo>
                  <a:pt x="354852" y="0"/>
                  <a:pt x="457200" y="102348"/>
                  <a:pt x="457200" y="228600"/>
                </a:cubicBezTo>
                <a:lnTo>
                  <a:pt x="457200" y="1973639"/>
                </a:lnTo>
                <a:cubicBezTo>
                  <a:pt x="457200" y="2099891"/>
                  <a:pt x="354852" y="2202239"/>
                  <a:pt x="228600" y="2202239"/>
                </a:cubicBezTo>
                <a:cubicBezTo>
                  <a:pt x="102348" y="2202239"/>
                  <a:pt x="0" y="2099891"/>
                  <a:pt x="0" y="1973639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822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9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9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9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uiExpand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animBg="1"/>
      <p:bldP spid="7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animBg="1"/>
      <p:bldP spid="7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uiExpand="1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uiExpand="1"/>
      <p:bldP spid="44" grpId="0" uiExpand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-474133" y="1715377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03251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805521" y="171537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805519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28" name="Rounded Rectangle 27"/>
          <p:cNvSpPr/>
          <p:nvPr userDrawn="1"/>
        </p:nvSpPr>
        <p:spPr>
          <a:xfrm>
            <a:off x="10706103" y="1715377"/>
            <a:ext cx="1937455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0787243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7584746" y="171537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6252638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32" name="Rounded Rectangle 31"/>
          <p:cNvSpPr/>
          <p:nvPr userDrawn="1"/>
        </p:nvSpPr>
        <p:spPr>
          <a:xfrm>
            <a:off x="-474133" y="3193657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603251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805521" y="319365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805519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36" name="Rounded Rectangle 35"/>
          <p:cNvSpPr/>
          <p:nvPr userDrawn="1"/>
        </p:nvSpPr>
        <p:spPr>
          <a:xfrm>
            <a:off x="10706103" y="3193657"/>
            <a:ext cx="1937455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0787243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7584746" y="319365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252638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40" name="Rounded Rectangle 39"/>
          <p:cNvSpPr/>
          <p:nvPr userDrawn="1"/>
        </p:nvSpPr>
        <p:spPr>
          <a:xfrm>
            <a:off x="-474133" y="4671937"/>
            <a:ext cx="1947333" cy="78295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603251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805521" y="467193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805519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44" name="Rounded Rectangle 43"/>
          <p:cNvSpPr/>
          <p:nvPr userDrawn="1"/>
        </p:nvSpPr>
        <p:spPr>
          <a:xfrm>
            <a:off x="10706103" y="4671937"/>
            <a:ext cx="1937455" cy="78295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10787243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7584746" y="4671937"/>
            <a:ext cx="2777772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6252638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grpSp>
        <p:nvGrpSpPr>
          <p:cNvPr id="48" name="Group 47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49" name="Rounded Rectangle 4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Rounded Rectangle 4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" name="Rounded Rectangle 5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954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5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44176" y="1638675"/>
            <a:ext cx="3030357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101380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9" name="Rounded Rectangle 2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Rounded Rectangle 2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Rounded Rectangle 3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2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918408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03251" y="2588938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</a:p>
        </p:txBody>
      </p:sp>
      <p:sp>
        <p:nvSpPr>
          <p:cNvPr id="65" name="Rounded Rectangle 64"/>
          <p:cNvSpPr/>
          <p:nvPr userDrawn="1"/>
        </p:nvSpPr>
        <p:spPr>
          <a:xfrm>
            <a:off x="4548717" y="1638675"/>
            <a:ext cx="3071283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5046847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818720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7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4548717" y="2588938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2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4548722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</a:p>
        </p:txBody>
      </p:sp>
      <p:sp>
        <p:nvSpPr>
          <p:cNvPr id="110" name="Rounded Rectangle 109"/>
          <p:cNvSpPr/>
          <p:nvPr userDrawn="1"/>
        </p:nvSpPr>
        <p:spPr>
          <a:xfrm>
            <a:off x="8504768" y="1638675"/>
            <a:ext cx="3071283" cy="78295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1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9002898" y="168439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2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9752193" y="1827910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113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8504768" y="2588938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4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8504773" y="2979949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</a:p>
        </p:txBody>
      </p:sp>
      <p:sp>
        <p:nvSpPr>
          <p:cNvPr id="130" name="Rounded Rectangle 129"/>
          <p:cNvSpPr/>
          <p:nvPr userDrawn="1"/>
        </p:nvSpPr>
        <p:spPr>
          <a:xfrm>
            <a:off x="644179" y="4066912"/>
            <a:ext cx="3030356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1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101380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36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918408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13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03251" y="5017174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03256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</a:p>
        </p:txBody>
      </p:sp>
      <p:sp>
        <p:nvSpPr>
          <p:cNvPr id="145" name="Rounded Rectangle 144"/>
          <p:cNvSpPr/>
          <p:nvPr userDrawn="1"/>
        </p:nvSpPr>
        <p:spPr>
          <a:xfrm>
            <a:off x="4548720" y="4066912"/>
            <a:ext cx="3071280" cy="78295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5046847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9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818720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151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4548717" y="5017174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2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4548722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</a:p>
        </p:txBody>
      </p:sp>
      <p:sp>
        <p:nvSpPr>
          <p:cNvPr id="155" name="Rounded Rectangle 154"/>
          <p:cNvSpPr/>
          <p:nvPr userDrawn="1"/>
        </p:nvSpPr>
        <p:spPr>
          <a:xfrm>
            <a:off x="8504771" y="4066912"/>
            <a:ext cx="3071280" cy="782954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002898" y="4112633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57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9752193" y="4254871"/>
            <a:ext cx="158114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158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8504768" y="5017174"/>
            <a:ext cx="307128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9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8504773" y="5428506"/>
            <a:ext cx="3071281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600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4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4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4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4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4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4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4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400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4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4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500"/>
                            </p:stCondLst>
                            <p:childTnLst>
                              <p:par>
                                <p:cTn id="1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4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6000"/>
                            </p:stCondLst>
                            <p:childTnLst>
                              <p:par>
                                <p:cTn id="1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3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4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4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400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animBg="1"/>
      <p:bldP spid="6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animBg="1"/>
      <p:bldP spid="11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0" grpId="0" animBg="1"/>
      <p:bldP spid="1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3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5" grpId="0" animBg="1"/>
      <p:bldP spid="14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5" grpId="0" animBg="1"/>
      <p:bldP spid="15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4024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1" name="Rounded Rectangle 20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Rounded Rectangle 22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23715" y="173011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1">
                    <a:lumMod val="60000"/>
                    <a:lumOff val="40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5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327856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6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</a:t>
            </a:r>
            <a:r>
              <a:rPr lang="en-US" dirty="0"/>
              <a:t> </a:t>
            </a:r>
            <a:r>
              <a:rPr lang="en-US" dirty="0" err="1"/>
              <a:t>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males </a:t>
            </a:r>
            <a:r>
              <a:rPr lang="en-US" dirty="0" err="1"/>
              <a:t>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327856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Chort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sp>
        <p:nvSpPr>
          <p:cNvPr id="61" name="Rounded Rectangle 60"/>
          <p:cNvSpPr/>
          <p:nvPr userDrawn="1"/>
        </p:nvSpPr>
        <p:spPr>
          <a:xfrm>
            <a:off x="4002264" y="1703191"/>
            <a:ext cx="144000" cy="3204089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4535315" y="173011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239456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4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4514856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</a:t>
            </a:r>
            <a:r>
              <a:rPr lang="en-US" dirty="0"/>
              <a:t> </a:t>
            </a:r>
            <a:r>
              <a:rPr lang="en-US" dirty="0" err="1"/>
              <a:t>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males </a:t>
            </a:r>
            <a:r>
              <a:rPr lang="en-US" dirty="0" err="1"/>
              <a:t>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239456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Chort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sp>
        <p:nvSpPr>
          <p:cNvPr id="66" name="Rounded Rectangle 65"/>
          <p:cNvSpPr/>
          <p:nvPr userDrawn="1"/>
        </p:nvSpPr>
        <p:spPr>
          <a:xfrm>
            <a:off x="7998531" y="1703191"/>
            <a:ext cx="144000" cy="3204089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8508299" y="1730116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68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212440" y="2143841"/>
            <a:ext cx="2346677" cy="260794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9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8487840" y="2563390"/>
            <a:ext cx="3071281" cy="234389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</a:t>
            </a:r>
            <a:r>
              <a:rPr lang="en-US" dirty="0"/>
              <a:t> </a:t>
            </a:r>
            <a:r>
              <a:rPr lang="en-US" dirty="0" err="1"/>
              <a:t>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males </a:t>
            </a:r>
            <a:r>
              <a:rPr lang="en-US" dirty="0" err="1"/>
              <a:t>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212440" y="1724596"/>
            <a:ext cx="2346677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Chort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5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4279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4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4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/>
      <p:bldP spid="6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animBg="1"/>
      <p:bldP spid="6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Rounded Rectangle 37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0" name="Oval 39"/>
          <p:cNvSpPr>
            <a:spLocks noChangeAspect="1"/>
          </p:cNvSpPr>
          <p:nvPr userDrawn="1"/>
        </p:nvSpPr>
        <p:spPr>
          <a:xfrm>
            <a:off x="651303" y="1782081"/>
            <a:ext cx="1823989" cy="164159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549706" y="1675402"/>
            <a:ext cx="2063988" cy="185758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569384" y="4159055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569385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2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338847" y="5269082"/>
            <a:ext cx="657777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5" name="Straight Connector 84"/>
          <p:cNvCxnSpPr/>
          <p:nvPr userDrawn="1"/>
        </p:nvCxnSpPr>
        <p:spPr>
          <a:xfrm>
            <a:off x="3064933" y="1666242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/>
          <p:cNvSpPr>
            <a:spLocks noChangeAspect="1"/>
          </p:cNvSpPr>
          <p:nvPr userDrawn="1"/>
        </p:nvSpPr>
        <p:spPr>
          <a:xfrm>
            <a:off x="3596691" y="1782081"/>
            <a:ext cx="1823989" cy="164159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9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495094" y="1675402"/>
            <a:ext cx="2063988" cy="185758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459339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15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459339" y="4159055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16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459340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17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228802" y="5269082"/>
            <a:ext cx="657777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26" name="Straight Connector 125"/>
          <p:cNvCxnSpPr/>
          <p:nvPr userDrawn="1"/>
        </p:nvCxnSpPr>
        <p:spPr>
          <a:xfrm>
            <a:off x="6011333" y="1666242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1" name="Oval 140"/>
          <p:cNvSpPr>
            <a:spLocks noChangeAspect="1"/>
          </p:cNvSpPr>
          <p:nvPr userDrawn="1"/>
        </p:nvSpPr>
        <p:spPr>
          <a:xfrm>
            <a:off x="6599531" y="1782081"/>
            <a:ext cx="1823989" cy="164159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2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97934" y="1675402"/>
            <a:ext cx="2063988" cy="185758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45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462179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46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462179" y="4159055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7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462180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8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231642" y="5269082"/>
            <a:ext cx="657777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3" name="Straight Connector 152"/>
          <p:cNvCxnSpPr/>
          <p:nvPr userDrawn="1"/>
        </p:nvCxnSpPr>
        <p:spPr>
          <a:xfrm>
            <a:off x="9025467" y="1666242"/>
            <a:ext cx="0" cy="4147199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Oval 159"/>
          <p:cNvSpPr>
            <a:spLocks noChangeAspect="1"/>
          </p:cNvSpPr>
          <p:nvPr userDrawn="1"/>
        </p:nvSpPr>
        <p:spPr>
          <a:xfrm>
            <a:off x="9577911" y="1782081"/>
            <a:ext cx="1823989" cy="1641590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1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476314" y="1675402"/>
            <a:ext cx="2063988" cy="185758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62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476311" y="3717493"/>
            <a:ext cx="209973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63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476311" y="4159055"/>
            <a:ext cx="209973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4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476312" y="4468789"/>
            <a:ext cx="209973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65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10245774" y="5269082"/>
            <a:ext cx="657777" cy="560681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>
                    <a:lumMod val="6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37598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5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400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4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0"/>
                            </p:stCondLst>
                            <p:childTnLst>
                              <p:par>
                                <p:cTn id="12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4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4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400" fill="hold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500"/>
                            </p:stCondLst>
                            <p:childTnLst>
                              <p:par>
                                <p:cTn id="1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/>
      <p:bldP spid="6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animBg="1"/>
      <p:bldP spid="109" grpId="0"/>
      <p:bldP spid="1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1" grpId="0" animBg="1"/>
      <p:bldP spid="142" grpId="0"/>
      <p:bldP spid="1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0" grpId="0" animBg="1"/>
      <p:bldP spid="161" grpId="0"/>
      <p:bldP spid="16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6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6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Rounded Rectangle 3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Rounded Rectangle 37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85" name="Straight Connector 84"/>
          <p:cNvCxnSpPr/>
          <p:nvPr userDrawn="1"/>
        </p:nvCxnSpPr>
        <p:spPr>
          <a:xfrm flipH="1">
            <a:off x="603251" y="3810001"/>
            <a:ext cx="5329760" cy="0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 userDrawn="1"/>
        </p:nvCxnSpPr>
        <p:spPr>
          <a:xfrm>
            <a:off x="6096000" y="1622327"/>
            <a:ext cx="0" cy="4656556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 userDrawn="1"/>
        </p:nvCxnSpPr>
        <p:spPr>
          <a:xfrm flipH="1">
            <a:off x="6239948" y="3810001"/>
            <a:ext cx="5329760" cy="0"/>
          </a:xfrm>
          <a:prstGeom prst="line">
            <a:avLst/>
          </a:prstGeom>
          <a:ln w="3175" cmpd="sng">
            <a:solidFill>
              <a:schemeClr val="accent1">
                <a:lumMod val="7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Arc 89"/>
          <p:cNvSpPr>
            <a:spLocks noChangeAspect="1"/>
          </p:cNvSpPr>
          <p:nvPr userDrawn="1"/>
        </p:nvSpPr>
        <p:spPr>
          <a:xfrm>
            <a:off x="999955" y="1622324"/>
            <a:ext cx="2112000" cy="19007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383887" y="190118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3383887" y="234274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377544" y="264308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06" name="Oval 105"/>
          <p:cNvSpPr>
            <a:spLocks noChangeAspect="1"/>
          </p:cNvSpPr>
          <p:nvPr userDrawn="1"/>
        </p:nvSpPr>
        <p:spPr>
          <a:xfrm>
            <a:off x="603253" y="2203997"/>
            <a:ext cx="816001" cy="734399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81751" y="220399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14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257795" y="176402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8" name="Arc 117"/>
          <p:cNvSpPr>
            <a:spLocks noChangeAspect="1"/>
          </p:cNvSpPr>
          <p:nvPr userDrawn="1"/>
        </p:nvSpPr>
        <p:spPr>
          <a:xfrm>
            <a:off x="6642996" y="1622324"/>
            <a:ext cx="2112000" cy="19007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026928" y="190118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2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9026928" y="234274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3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9020585" y="264308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30" name="Oval 129"/>
          <p:cNvSpPr>
            <a:spLocks noChangeAspect="1"/>
          </p:cNvSpPr>
          <p:nvPr userDrawn="1"/>
        </p:nvSpPr>
        <p:spPr>
          <a:xfrm>
            <a:off x="6246296" y="2203997"/>
            <a:ext cx="816001" cy="734399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3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324792" y="220399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36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900834" y="176402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9" name="Arc 138"/>
          <p:cNvSpPr>
            <a:spLocks noChangeAspect="1"/>
          </p:cNvSpPr>
          <p:nvPr userDrawn="1"/>
        </p:nvSpPr>
        <p:spPr>
          <a:xfrm>
            <a:off x="999955" y="4121684"/>
            <a:ext cx="2112000" cy="19007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1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3383887" y="440054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42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3383887" y="484210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3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3377544" y="514244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7" name="Oval 146"/>
          <p:cNvSpPr>
            <a:spLocks noChangeAspect="1"/>
          </p:cNvSpPr>
          <p:nvPr userDrawn="1"/>
        </p:nvSpPr>
        <p:spPr>
          <a:xfrm>
            <a:off x="603253" y="4703357"/>
            <a:ext cx="816001" cy="734399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9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681751" y="470335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51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257795" y="426338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53" name="Arc 152"/>
          <p:cNvSpPr>
            <a:spLocks noChangeAspect="1"/>
          </p:cNvSpPr>
          <p:nvPr userDrawn="1"/>
        </p:nvSpPr>
        <p:spPr>
          <a:xfrm>
            <a:off x="6642996" y="4121684"/>
            <a:ext cx="2112000" cy="1900798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4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9026928" y="4400542"/>
            <a:ext cx="254912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55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9026928" y="4842106"/>
            <a:ext cx="2549123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56" name="Text Placeholder 2"/>
          <p:cNvSpPr>
            <a:spLocks noGrp="1"/>
          </p:cNvSpPr>
          <p:nvPr>
            <p:ph type="body" sz="quarter" idx="80" hasCustomPrompt="1"/>
          </p:nvPr>
        </p:nvSpPr>
        <p:spPr>
          <a:xfrm>
            <a:off x="9020585" y="5142447"/>
            <a:ext cx="254912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57" name="Oval 156"/>
          <p:cNvSpPr>
            <a:spLocks noChangeAspect="1"/>
          </p:cNvSpPr>
          <p:nvPr userDrawn="1"/>
        </p:nvSpPr>
        <p:spPr>
          <a:xfrm>
            <a:off x="6246296" y="4703357"/>
            <a:ext cx="816001" cy="734399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8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324792" y="4703357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59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900834" y="4263380"/>
            <a:ext cx="1692180" cy="1598076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05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4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3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500"/>
                            </p:stCondLst>
                            <p:childTnLst>
                              <p:par>
                                <p:cTn id="9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400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400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400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0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500"/>
                            </p:stCondLst>
                            <p:childTnLst>
                              <p:par>
                                <p:cTn id="1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300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000"/>
                            </p:stCondLst>
                            <p:childTnLst>
                              <p:par>
                                <p:cTn id="12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8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9000"/>
                            </p:stCondLst>
                            <p:childTnLst>
                              <p:par>
                                <p:cTn id="13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400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4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4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9500"/>
                            </p:stCondLst>
                            <p:childTnLst>
                              <p:par>
                                <p:cTn id="1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3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3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6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0" grpId="0" animBg="1"/>
      <p:bldP spid="9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9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animBg="1"/>
      <p:bldP spid="11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/>
      <p:bldP spid="118" grpId="0" animBg="1"/>
      <p:bldP spid="1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2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0" grpId="0" animBg="1"/>
      <p:bldP spid="1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6" grpId="0"/>
      <p:bldP spid="139" grpId="0" animBg="1"/>
      <p:bldP spid="1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7" grpId="0" animBg="1"/>
      <p:bldP spid="14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1" grpId="0"/>
      <p:bldP spid="153" grpId="0" animBg="1"/>
      <p:bldP spid="15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7" grpId="0" animBg="1"/>
      <p:bldP spid="15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9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603251" y="4732394"/>
            <a:ext cx="869949" cy="17300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2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69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608669" y="5682508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69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2"/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8" name="Rounded Rectangle 37"/>
          <p:cNvSpPr/>
          <p:nvPr userDrawn="1"/>
        </p:nvSpPr>
        <p:spPr>
          <a:xfrm>
            <a:off x="4351162" y="4732394"/>
            <a:ext cx="869949" cy="173008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4432303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356580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1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5356580" y="5682508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356580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3"/>
                  </a:solidFill>
                </a:ln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43" name="Rounded Rectangle 42"/>
          <p:cNvSpPr/>
          <p:nvPr userDrawn="1"/>
        </p:nvSpPr>
        <p:spPr>
          <a:xfrm>
            <a:off x="8070147" y="4732391"/>
            <a:ext cx="869949" cy="173008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8151288" y="4778114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075565" y="5317373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9075565" y="5682508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075565" y="4736932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ln>
                  <a:solidFill>
                    <a:schemeClr val="accent4"/>
                  </a:solidFill>
                </a:ln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23" name="Oval 22"/>
          <p:cNvSpPr>
            <a:spLocks noChangeAspect="1"/>
          </p:cNvSpPr>
          <p:nvPr userDrawn="1"/>
        </p:nvSpPr>
        <p:spPr>
          <a:xfrm>
            <a:off x="996835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val 24"/>
          <p:cNvSpPr>
            <a:spLocks noChangeAspect="1"/>
          </p:cNvSpPr>
          <p:nvPr userDrawn="1"/>
        </p:nvSpPr>
        <p:spPr>
          <a:xfrm>
            <a:off x="4654434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/>
          <p:cNvSpPr>
            <a:spLocks noChangeAspect="1"/>
          </p:cNvSpPr>
          <p:nvPr userDrawn="1"/>
        </p:nvSpPr>
        <p:spPr>
          <a:xfrm>
            <a:off x="8334611" y="1583962"/>
            <a:ext cx="2880004" cy="2592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Oval 34"/>
          <p:cNvSpPr>
            <a:spLocks noChangeAspect="1"/>
          </p:cNvSpPr>
          <p:nvPr userDrawn="1"/>
        </p:nvSpPr>
        <p:spPr>
          <a:xfrm>
            <a:off x="3873621" y="2565575"/>
            <a:ext cx="816001" cy="7343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Oval 36"/>
          <p:cNvSpPr>
            <a:spLocks noChangeAspect="1"/>
          </p:cNvSpPr>
          <p:nvPr userDrawn="1"/>
        </p:nvSpPr>
        <p:spPr>
          <a:xfrm>
            <a:off x="7514989" y="2565575"/>
            <a:ext cx="816001" cy="7343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483364"/>
            <a:ext cx="3072984" cy="2808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2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483364"/>
            <a:ext cx="3016120" cy="2808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3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6" y="1483364"/>
            <a:ext cx="3071508" cy="2808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4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2565575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2565575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1276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1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59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1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1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1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1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1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1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1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1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1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1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1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59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1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1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1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1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1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1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5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1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1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1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1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1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459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" accel="100000" fill="hold">
                                          <p:stCondLst>
                                            <p:cond delay="50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5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1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1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1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25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1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1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1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3500"/>
                            </p:stCondLst>
                            <p:childTnLst>
                              <p:par>
                                <p:cTn id="9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1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1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1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1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60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65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700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75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8000"/>
                            </p:stCondLst>
                            <p:childTnLst>
                              <p:par>
                                <p:cTn id="136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8500"/>
                            </p:stCondLst>
                            <p:childTnLst>
                              <p:par>
                                <p:cTn id="140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9000"/>
                            </p:stCondLst>
                            <p:childTnLst>
                              <p:par>
                                <p:cTn id="144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9500"/>
                            </p:stCondLst>
                            <p:childTnLst>
                              <p:par>
                                <p:cTn id="1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3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3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2000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3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  <p:bldP spid="4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10" fill="hold"/>
                        <p:tgtEl>
                          <p:spTgt spid="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1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10"/>
                        <p:tgtEl>
                          <p:spTgt spid="47"/>
                        </p:tgtEl>
                      </p:cBhvr>
                    </p:animEffect>
                    <p:anim calcmode="lin" valueType="num">
                      <p:cBhvr>
                        <p:cTn dur="51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1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5" grpId="0" animBg="1"/>
      <p:bldP spid="30" grpId="0" animBg="1"/>
      <p:bldP spid="35" grpId="0" animBg="1"/>
      <p:bldP spid="37" grpId="0" animBg="1"/>
      <p:bldP spid="51" grpId="0"/>
      <p:bldP spid="52" grpId="0"/>
      <p:bldP spid="53" grpId="0"/>
      <p:bldP spid="5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ic lis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0" name="Teardrop 29"/>
          <p:cNvSpPr/>
          <p:nvPr userDrawn="1"/>
        </p:nvSpPr>
        <p:spPr>
          <a:xfrm rot="13482192">
            <a:off x="1282930" y="1573861"/>
            <a:ext cx="2709581" cy="2438623"/>
          </a:xfrm>
          <a:prstGeom prst="teardrop">
            <a:avLst>
              <a:gd name="adj" fmla="val 10795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Teardrop 32"/>
          <p:cNvSpPr/>
          <p:nvPr userDrawn="1"/>
        </p:nvSpPr>
        <p:spPr>
          <a:xfrm rot="13482192">
            <a:off x="4993448" y="1573861"/>
            <a:ext cx="2709581" cy="2438623"/>
          </a:xfrm>
          <a:prstGeom prst="teardrop">
            <a:avLst>
              <a:gd name="adj" fmla="val 1079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Teardrop 33"/>
          <p:cNvSpPr/>
          <p:nvPr userDrawn="1"/>
        </p:nvSpPr>
        <p:spPr>
          <a:xfrm rot="13482192">
            <a:off x="8921272" y="1573860"/>
            <a:ext cx="2709581" cy="2438623"/>
          </a:xfrm>
          <a:prstGeom prst="teardrop">
            <a:avLst>
              <a:gd name="adj" fmla="val 1079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Text Placeholder 7"/>
          <p:cNvSpPr>
            <a:spLocks noGrp="1" noChangeAspect="1"/>
          </p:cNvSpPr>
          <p:nvPr>
            <p:ph type="body" sz="quarter" idx="39" hasCustomPrompt="1"/>
          </p:nvPr>
        </p:nvSpPr>
        <p:spPr>
          <a:xfrm>
            <a:off x="1751186" y="1897750"/>
            <a:ext cx="1803879" cy="172798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6" name="Text Placeholder 7"/>
          <p:cNvSpPr>
            <a:spLocks noGrp="1" noChangeAspect="1"/>
          </p:cNvSpPr>
          <p:nvPr>
            <p:ph type="body" sz="quarter" idx="56" hasCustomPrompt="1"/>
          </p:nvPr>
        </p:nvSpPr>
        <p:spPr>
          <a:xfrm>
            <a:off x="5499097" y="1897750"/>
            <a:ext cx="1803879" cy="172798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7" name="Text Placeholder 7"/>
          <p:cNvSpPr>
            <a:spLocks noGrp="1" noChangeAspect="1"/>
          </p:cNvSpPr>
          <p:nvPr>
            <p:ph type="body" sz="quarter" idx="60" hasCustomPrompt="1"/>
          </p:nvPr>
        </p:nvSpPr>
        <p:spPr>
          <a:xfrm>
            <a:off x="9319682" y="1897750"/>
            <a:ext cx="1803879" cy="172798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8" name="Rounded Rectangle 47"/>
          <p:cNvSpPr/>
          <p:nvPr userDrawn="1"/>
        </p:nvSpPr>
        <p:spPr>
          <a:xfrm>
            <a:off x="1067504" y="4549516"/>
            <a:ext cx="405696" cy="278600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608669" y="5134498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608669" y="5499631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</a:p>
        </p:txBody>
      </p:sp>
      <p:sp>
        <p:nvSpPr>
          <p:cNvPr id="51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08669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1">
                    <a:lumMod val="60000"/>
                    <a:lumOff val="4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52" name="Rounded Rectangle 51"/>
          <p:cNvSpPr/>
          <p:nvPr userDrawn="1"/>
        </p:nvSpPr>
        <p:spPr>
          <a:xfrm>
            <a:off x="4815415" y="4549516"/>
            <a:ext cx="405696" cy="278600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356580" y="5134498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5356580" y="5499631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</a:p>
        </p:txBody>
      </p:sp>
      <p:sp>
        <p:nvSpPr>
          <p:cNvPr id="55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356580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2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  <p:sp>
        <p:nvSpPr>
          <p:cNvPr id="56" name="Rounded Rectangle 55"/>
          <p:cNvSpPr/>
          <p:nvPr userDrawn="1"/>
        </p:nvSpPr>
        <p:spPr>
          <a:xfrm>
            <a:off x="8534400" y="4549514"/>
            <a:ext cx="405696" cy="278600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9075565" y="5134498"/>
            <a:ext cx="25004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9075565" y="5499631"/>
            <a:ext cx="2500489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</a:t>
            </a:r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075565" y="4554056"/>
            <a:ext cx="2500489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80%</a:t>
            </a:r>
          </a:p>
        </p:txBody>
      </p:sp>
    </p:spTree>
    <p:extLst>
      <p:ext uri="{BB962C8B-B14F-4D97-AF65-F5344CB8AC3E}">
        <p14:creationId xmlns:p14="http://schemas.microsoft.com/office/powerpoint/2010/main" val="288952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900" decel="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500"/>
                            </p:stCondLst>
                            <p:childTnLst>
                              <p:par>
                                <p:cTn id="8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900" decel="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3" grpId="0" animBg="1"/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animBg="1"/>
      <p:bldP spid="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 animBg="1"/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-406400" y="1715377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684392" y="176109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805518" y="154432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805519" y="202511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32" name="Rounded Rectangle 31"/>
          <p:cNvSpPr/>
          <p:nvPr userDrawn="1"/>
        </p:nvSpPr>
        <p:spPr>
          <a:xfrm>
            <a:off x="-406400" y="3193657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684392" y="323937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805518" y="302260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805519" y="3503390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40" name="Rounded Rectangle 39"/>
          <p:cNvSpPr/>
          <p:nvPr userDrawn="1"/>
        </p:nvSpPr>
        <p:spPr>
          <a:xfrm>
            <a:off x="-406400" y="4671937"/>
            <a:ext cx="1879600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684392" y="47176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805518" y="450088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805519" y="49816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347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conic lis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10706102" y="1852537"/>
            <a:ext cx="2027765" cy="78295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0787243" y="189825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6421968" y="168148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21971" y="216227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32" name="Rounded Rectangle 31"/>
          <p:cNvSpPr/>
          <p:nvPr userDrawn="1"/>
        </p:nvSpPr>
        <p:spPr>
          <a:xfrm>
            <a:off x="10706102" y="3330817"/>
            <a:ext cx="2027765" cy="78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10787243" y="337653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6421968" y="315976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6421971" y="364055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sp>
        <p:nvSpPr>
          <p:cNvPr id="40" name="Rounded Rectangle 39"/>
          <p:cNvSpPr/>
          <p:nvPr userDrawn="1"/>
        </p:nvSpPr>
        <p:spPr>
          <a:xfrm>
            <a:off x="10706102" y="4809097"/>
            <a:ext cx="2027765" cy="78295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0787243" y="4854819"/>
            <a:ext cx="704141" cy="67451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6421968" y="4638041"/>
            <a:ext cx="4121149" cy="44014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6421971" y="5118832"/>
            <a:ext cx="412114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purusaecenas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707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animBg="1"/>
      <p:bldP spid="1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Oval 52"/>
          <p:cNvSpPr>
            <a:spLocks noChangeAspect="1"/>
          </p:cNvSpPr>
          <p:nvPr userDrawn="1"/>
        </p:nvSpPr>
        <p:spPr>
          <a:xfrm>
            <a:off x="861369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64496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64501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</a:p>
        </p:txBody>
      </p:sp>
      <p:sp>
        <p:nvSpPr>
          <p:cNvPr id="21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099962" y="1991361"/>
            <a:ext cx="2639997" cy="237599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Oval 24"/>
          <p:cNvSpPr>
            <a:spLocks noChangeAspect="1"/>
          </p:cNvSpPr>
          <p:nvPr userDrawn="1"/>
        </p:nvSpPr>
        <p:spPr>
          <a:xfrm>
            <a:off x="4518970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622088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622093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</a:p>
        </p:txBody>
      </p:sp>
      <p:sp>
        <p:nvSpPr>
          <p:cNvPr id="32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757555" y="1991361"/>
            <a:ext cx="2639997" cy="237599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4" name="Oval 33"/>
          <p:cNvSpPr>
            <a:spLocks noChangeAspect="1"/>
          </p:cNvSpPr>
          <p:nvPr userDrawn="1"/>
        </p:nvSpPr>
        <p:spPr>
          <a:xfrm>
            <a:off x="8199147" y="1766844"/>
            <a:ext cx="3120004" cy="2808000"/>
          </a:xfrm>
          <a:prstGeom prst="ellipse">
            <a:avLst/>
          </a:prstGeom>
          <a:ln w="381000" cap="rnd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84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295917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829592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</a:p>
        </p:txBody>
      </p:sp>
      <p:sp>
        <p:nvSpPr>
          <p:cNvPr id="37" name="Picture Placeholder 2"/>
          <p:cNvSpPr>
            <a:spLocks noGrp="1" noChangeAspect="1"/>
          </p:cNvSpPr>
          <p:nvPr>
            <p:ph type="pic" sz="quarter" idx="19"/>
          </p:nvPr>
        </p:nvSpPr>
        <p:spPr>
          <a:xfrm>
            <a:off x="8453962" y="1991361"/>
            <a:ext cx="2639997" cy="237599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18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5" grpId="0" animBg="1"/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34" grpId="0" animBg="1"/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und bars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64496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964501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622088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5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622093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</a:p>
        </p:txBody>
      </p:sp>
      <p:sp>
        <p:nvSpPr>
          <p:cNvPr id="49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295917" y="5151591"/>
            <a:ext cx="29414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6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8295922" y="5461324"/>
            <a:ext cx="2941463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purusaecen</a:t>
            </a:r>
            <a:r>
              <a:rPr lang="en-US" dirty="0"/>
              <a:t>. 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603251" y="1767848"/>
            <a:ext cx="10972800" cy="2833612"/>
            <a:chOff x="452438" y="1473206"/>
            <a:chExt cx="8229600" cy="2361343"/>
          </a:xfrm>
        </p:grpSpPr>
        <p:sp>
          <p:nvSpPr>
            <p:cNvPr id="2" name="TextBox 1"/>
            <p:cNvSpPr txBox="1"/>
            <p:nvPr userDrawn="1"/>
          </p:nvSpPr>
          <p:spPr>
            <a:xfrm>
              <a:off x="452438" y="1473206"/>
              <a:ext cx="34769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100</a:t>
              </a:r>
            </a:p>
          </p:txBody>
        </p:sp>
        <p:cxnSp>
          <p:nvCxnSpPr>
            <p:cNvPr id="4" name="Straight Connector 3"/>
            <p:cNvCxnSpPr/>
            <p:nvPr userDrawn="1"/>
          </p:nvCxnSpPr>
          <p:spPr>
            <a:xfrm>
              <a:off x="906408" y="16455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 userDrawn="1"/>
          </p:nvSpPr>
          <p:spPr>
            <a:xfrm>
              <a:off x="452438" y="3572939"/>
              <a:ext cx="2082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0</a:t>
              </a:r>
            </a:p>
          </p:txBody>
        </p:sp>
        <p:cxnSp>
          <p:nvCxnSpPr>
            <p:cNvPr id="25" name="Straight Connector 24"/>
            <p:cNvCxnSpPr/>
            <p:nvPr userDrawn="1"/>
          </p:nvCxnSpPr>
          <p:spPr>
            <a:xfrm>
              <a:off x="906408" y="3745305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 userDrawn="1"/>
          </p:nvSpPr>
          <p:spPr>
            <a:xfrm>
              <a:off x="452438" y="2540006"/>
              <a:ext cx="27796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50</a:t>
              </a:r>
            </a:p>
          </p:txBody>
        </p:sp>
        <p:cxnSp>
          <p:nvCxnSpPr>
            <p:cNvPr id="27" name="Straight Connector 26"/>
            <p:cNvCxnSpPr/>
            <p:nvPr userDrawn="1"/>
          </p:nvCxnSpPr>
          <p:spPr>
            <a:xfrm>
              <a:off x="906408" y="27123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 userDrawn="1"/>
          </p:nvSpPr>
          <p:spPr>
            <a:xfrm>
              <a:off x="452438" y="2032006"/>
              <a:ext cx="27796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75</a:t>
              </a:r>
            </a:p>
          </p:txBody>
        </p:sp>
        <p:cxnSp>
          <p:nvCxnSpPr>
            <p:cNvPr id="31" name="Straight Connector 30"/>
            <p:cNvCxnSpPr/>
            <p:nvPr userDrawn="1"/>
          </p:nvCxnSpPr>
          <p:spPr>
            <a:xfrm>
              <a:off x="906408" y="2204372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 userDrawn="1"/>
          </p:nvSpPr>
          <p:spPr>
            <a:xfrm>
              <a:off x="452438" y="3064940"/>
              <a:ext cx="27796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40" b="0" i="0" u="none" strike="noStrike" kern="1200" cap="none" spc="0" normalizeH="0" baseline="0" noProof="0" dirty="0">
                  <a:ln>
                    <a:noFill/>
                  </a:ln>
                  <a:solidFill>
                    <a:srgbClr val="5B9BD5"/>
                  </a:solidFill>
                  <a:effectLst/>
                  <a:uLnTx/>
                  <a:uFillTx/>
                  <a:latin typeface="Lato Regular"/>
                  <a:ea typeface="+mn-ea"/>
                  <a:cs typeface="Lato Regular"/>
                </a:rPr>
                <a:t>25</a:t>
              </a:r>
            </a:p>
          </p:txBody>
        </p:sp>
        <p:cxnSp>
          <p:nvCxnSpPr>
            <p:cNvPr id="33" name="Straight Connector 32"/>
            <p:cNvCxnSpPr/>
            <p:nvPr userDrawn="1"/>
          </p:nvCxnSpPr>
          <p:spPr>
            <a:xfrm>
              <a:off x="906408" y="3237306"/>
              <a:ext cx="7775630" cy="1390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9765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9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olumn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331655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738048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331655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9215262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621655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215262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331655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6738048" y="3144408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331655" y="3515357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215262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621655" y="3144408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15262" y="3515357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6331655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6738048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331655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78" hasCustomPrompt="1"/>
          </p:nvPr>
        </p:nvSpPr>
        <p:spPr>
          <a:xfrm>
            <a:off x="9215262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9621655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9215262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4" name="Rounded Rectangle 3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Rounded Rectangle 3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7" name="Oval 36"/>
          <p:cNvSpPr>
            <a:spLocks noChangeAspect="1"/>
          </p:cNvSpPr>
          <p:nvPr userDrawn="1"/>
        </p:nvSpPr>
        <p:spPr>
          <a:xfrm flipH="1">
            <a:off x="6331655" y="1568515"/>
            <a:ext cx="288000" cy="259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Oval 37"/>
          <p:cNvSpPr>
            <a:spLocks noChangeAspect="1"/>
          </p:cNvSpPr>
          <p:nvPr userDrawn="1"/>
        </p:nvSpPr>
        <p:spPr>
          <a:xfrm flipH="1">
            <a:off x="9215261" y="1568515"/>
            <a:ext cx="288000" cy="259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Oval 38"/>
          <p:cNvSpPr>
            <a:spLocks noChangeAspect="1"/>
          </p:cNvSpPr>
          <p:nvPr userDrawn="1"/>
        </p:nvSpPr>
        <p:spPr>
          <a:xfrm flipH="1">
            <a:off x="6331655" y="3174886"/>
            <a:ext cx="288000" cy="259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Oval 39"/>
          <p:cNvSpPr>
            <a:spLocks noChangeAspect="1"/>
          </p:cNvSpPr>
          <p:nvPr userDrawn="1"/>
        </p:nvSpPr>
        <p:spPr>
          <a:xfrm flipH="1">
            <a:off x="9215261" y="3174886"/>
            <a:ext cx="288000" cy="259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Oval 40"/>
          <p:cNvSpPr>
            <a:spLocks noChangeAspect="1"/>
          </p:cNvSpPr>
          <p:nvPr userDrawn="1"/>
        </p:nvSpPr>
        <p:spPr>
          <a:xfrm flipH="1">
            <a:off x="6331655" y="4762168"/>
            <a:ext cx="288000" cy="2592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Oval 41"/>
          <p:cNvSpPr>
            <a:spLocks noChangeAspect="1"/>
          </p:cNvSpPr>
          <p:nvPr userDrawn="1"/>
        </p:nvSpPr>
        <p:spPr>
          <a:xfrm flipH="1">
            <a:off x="9215261" y="4762168"/>
            <a:ext cx="288000" cy="2592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34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4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50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300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69252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ight column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009644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1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9215262" y="21456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9621655" y="152788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9215262" y="18988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03251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1009644" y="3144408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03251" y="3515357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215262" y="3762176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621655" y="3144408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15262" y="3515357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603251" y="5344250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1009644" y="4746930"/>
            <a:ext cx="196799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2000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03251" y="5097430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34" name="Rounded Rectangle 33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Rounded Rectangle 34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Rounded Rectangle 3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" name="Group 2"/>
          <p:cNvGrpSpPr/>
          <p:nvPr userDrawn="1"/>
        </p:nvGrpSpPr>
        <p:grpSpPr>
          <a:xfrm>
            <a:off x="3882071" y="1568515"/>
            <a:ext cx="3953299" cy="4873008"/>
            <a:chOff x="-1393297" y="-1336778"/>
            <a:chExt cx="6142038" cy="8412162"/>
          </a:xfrm>
        </p:grpSpPr>
        <p:grpSp>
          <p:nvGrpSpPr>
            <p:cNvPr id="2" name="Group 1"/>
            <p:cNvGrpSpPr/>
            <p:nvPr userDrawn="1"/>
          </p:nvGrpSpPr>
          <p:grpSpPr>
            <a:xfrm>
              <a:off x="-1393297" y="-1336778"/>
              <a:ext cx="6142038" cy="8412162"/>
              <a:chOff x="-1393297" y="-1336778"/>
              <a:chExt cx="6142038" cy="8412162"/>
            </a:xfrm>
          </p:grpSpPr>
          <p:sp>
            <p:nvSpPr>
              <p:cNvPr id="43" name="AutoShape 1"/>
              <p:cNvSpPr/>
              <p:nvPr userDrawn="1"/>
            </p:nvSpPr>
            <p:spPr bwMode="auto">
              <a:xfrm>
                <a:off x="-1385359" y="3649559"/>
                <a:ext cx="6134100" cy="34258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" y="0"/>
                    </a:moveTo>
                    <a:cubicBezTo>
                      <a:pt x="1" y="44"/>
                      <a:pt x="0" y="88"/>
                      <a:pt x="0" y="132"/>
                    </a:cubicBezTo>
                    <a:lnTo>
                      <a:pt x="0" y="2252"/>
                    </a:lnTo>
                    <a:cubicBezTo>
                      <a:pt x="0" y="12937"/>
                      <a:pt x="4834" y="21599"/>
                      <a:pt x="10799" y="21599"/>
                    </a:cubicBezTo>
                    <a:cubicBezTo>
                      <a:pt x="16763" y="21599"/>
                      <a:pt x="21599" y="12937"/>
                      <a:pt x="21599" y="2252"/>
                    </a:cubicBezTo>
                    <a:lnTo>
                      <a:pt x="21599" y="132"/>
                    </a:lnTo>
                    <a:cubicBezTo>
                      <a:pt x="21599" y="88"/>
                      <a:pt x="21598" y="44"/>
                      <a:pt x="21598" y="0"/>
                    </a:cubicBezTo>
                    <a:lnTo>
                      <a:pt x="18198" y="0"/>
                    </a:lnTo>
                    <a:lnTo>
                      <a:pt x="18198" y="2520"/>
                    </a:lnTo>
                    <a:cubicBezTo>
                      <a:pt x="18198" y="9811"/>
                      <a:pt x="14900" y="15722"/>
                      <a:pt x="10830" y="15722"/>
                    </a:cubicBezTo>
                    <a:cubicBezTo>
                      <a:pt x="6759" y="15722"/>
                      <a:pt x="3460" y="9811"/>
                      <a:pt x="3460" y="2520"/>
                    </a:cubicBezTo>
                    <a:lnTo>
                      <a:pt x="346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39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4" name="AutoShape 17"/>
              <p:cNvSpPr/>
              <p:nvPr userDrawn="1"/>
            </p:nvSpPr>
            <p:spPr bwMode="auto">
              <a:xfrm>
                <a:off x="2408766" y="-789091"/>
                <a:ext cx="993775" cy="5443538"/>
              </a:xfrm>
              <a:prstGeom prst="roundRect">
                <a:avLst>
                  <a:gd name="adj" fmla="val 49824"/>
                </a:avLst>
              </a:prstGeom>
              <a:solidFill>
                <a:schemeClr val="accent4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39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6" name="AutoShape 20"/>
              <p:cNvSpPr/>
              <p:nvPr userDrawn="1"/>
            </p:nvSpPr>
            <p:spPr bwMode="auto">
              <a:xfrm>
                <a:off x="-161397" y="-654153"/>
                <a:ext cx="993775" cy="5308600"/>
              </a:xfrm>
              <a:prstGeom prst="roundRect">
                <a:avLst>
                  <a:gd name="adj" fmla="val 49824"/>
                </a:avLst>
              </a:prstGeom>
              <a:solidFill>
                <a:schemeClr val="accent2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39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48" name="AutoShape 24"/>
              <p:cNvSpPr/>
              <p:nvPr userDrawn="1"/>
            </p:nvSpPr>
            <p:spPr bwMode="auto">
              <a:xfrm>
                <a:off x="1070503" y="-1336778"/>
                <a:ext cx="993775" cy="6003925"/>
              </a:xfrm>
              <a:prstGeom prst="roundRect">
                <a:avLst>
                  <a:gd name="adj" fmla="val 49824"/>
                </a:avLst>
              </a:prstGeom>
              <a:solidFill>
                <a:schemeClr val="accent3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39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50" name="AutoShape 27"/>
              <p:cNvSpPr/>
              <p:nvPr userDrawn="1"/>
            </p:nvSpPr>
            <p:spPr bwMode="auto">
              <a:xfrm>
                <a:off x="-1393297" y="2030309"/>
                <a:ext cx="993775" cy="2624138"/>
              </a:xfrm>
              <a:prstGeom prst="roundRect">
                <a:avLst>
                  <a:gd name="adj" fmla="val 49824"/>
                </a:avLst>
              </a:prstGeom>
              <a:solidFill>
                <a:schemeClr val="accent1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39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  <p:sp>
            <p:nvSpPr>
              <p:cNvPr id="52" name="AutoShape 30"/>
              <p:cNvSpPr/>
              <p:nvPr userDrawn="1"/>
            </p:nvSpPr>
            <p:spPr bwMode="auto">
              <a:xfrm>
                <a:off x="3772428" y="561872"/>
                <a:ext cx="968375" cy="4060825"/>
              </a:xfrm>
              <a:prstGeom prst="roundRect">
                <a:avLst>
                  <a:gd name="adj" fmla="val 48509"/>
                </a:avLst>
              </a:prstGeom>
              <a:solidFill>
                <a:schemeClr val="accent5"/>
              </a:solidFill>
              <a:ln>
                <a:noFill/>
              </a:ln>
              <a:effectLst/>
            </p:spPr>
            <p:txBody>
              <a:bodyPr lIns="0" tIns="0" rIns="0" bIns="0" anchor="ctr"/>
              <a:lstStyle/>
              <a:p>
                <a:pPr marL="0" marR="0" lvl="0" indent="0" algn="l" defTabSz="48539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672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Gill Sans" charset="0"/>
                  <a:ea typeface="+mn-ea"/>
                  <a:cs typeface="Gill Sans" charset="0"/>
                  <a:sym typeface="Gill Sans" charset="0"/>
                </a:endParaRPr>
              </a:p>
            </p:txBody>
          </p:sp>
        </p:grpSp>
        <p:sp>
          <p:nvSpPr>
            <p:cNvPr id="45" name="AutoShape 18"/>
            <p:cNvSpPr/>
            <p:nvPr userDrawn="1"/>
          </p:nvSpPr>
          <p:spPr bwMode="auto">
            <a:xfrm>
              <a:off x="2415116" y="1404214"/>
              <a:ext cx="969962" cy="968375"/>
            </a:xfrm>
            <a:prstGeom prst="roundRect">
              <a:avLst>
                <a:gd name="adj" fmla="val 49819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47" name="AutoShape 21"/>
            <p:cNvSpPr/>
            <p:nvPr userDrawn="1"/>
          </p:nvSpPr>
          <p:spPr bwMode="auto">
            <a:xfrm>
              <a:off x="-159809" y="1404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49" name="AutoShape 25"/>
            <p:cNvSpPr/>
            <p:nvPr userDrawn="1"/>
          </p:nvSpPr>
          <p:spPr bwMode="auto">
            <a:xfrm>
              <a:off x="1072091" y="388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51" name="AutoShape 28"/>
            <p:cNvSpPr/>
            <p:nvPr userDrawn="1"/>
          </p:nvSpPr>
          <p:spPr bwMode="auto">
            <a:xfrm>
              <a:off x="-1379009" y="242021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  <p:sp>
          <p:nvSpPr>
            <p:cNvPr id="53" name="AutoShape 31"/>
            <p:cNvSpPr/>
            <p:nvPr userDrawn="1"/>
          </p:nvSpPr>
          <p:spPr bwMode="auto">
            <a:xfrm>
              <a:off x="3772428" y="2401784"/>
              <a:ext cx="968375" cy="968375"/>
            </a:xfrm>
            <a:prstGeom prst="roundRect">
              <a:avLst>
                <a:gd name="adj" fmla="val 49819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>
              <a:outerShdw blurRad="127000" dist="25400" dir="5400000" algn="ctr" rotWithShape="0">
                <a:srgbClr val="000000">
                  <a:alpha val="50000"/>
                </a:srgbClr>
              </a:outerShdw>
            </a:effectLst>
          </p:spPr>
          <p:txBody>
            <a:bodyPr lIns="0" tIns="0" rIns="0" bIns="0" anchor="ctr"/>
            <a:lstStyle/>
            <a:p>
              <a:pPr marL="0" marR="0" lvl="0" indent="0" algn="l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672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+mn-ea"/>
                <a:cs typeface="Gill Sans" charset="0"/>
                <a:sym typeface="Gill Sans" charset="0"/>
              </a:endParaRPr>
            </a:p>
          </p:txBody>
        </p:sp>
      </p:grpSp>
      <p:sp>
        <p:nvSpPr>
          <p:cNvPr id="54" name="Text Placeholder 7"/>
          <p:cNvSpPr>
            <a:spLocks noGrp="1" noChangeAspect="1"/>
          </p:cNvSpPr>
          <p:nvPr>
            <p:ph type="body" sz="quarter" idx="81" hasCustomPrompt="1"/>
          </p:nvPr>
        </p:nvSpPr>
        <p:spPr>
          <a:xfrm>
            <a:off x="3917827" y="3734194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/>
              <a:t>01</a:t>
            </a:r>
          </a:p>
        </p:txBody>
      </p:sp>
      <p:sp>
        <p:nvSpPr>
          <p:cNvPr id="55" name="Text Placeholder 7"/>
          <p:cNvSpPr>
            <a:spLocks noGrp="1" noChangeAspect="1"/>
          </p:cNvSpPr>
          <p:nvPr>
            <p:ph type="body" sz="quarter" idx="47" hasCustomPrompt="1"/>
          </p:nvPr>
        </p:nvSpPr>
        <p:spPr>
          <a:xfrm>
            <a:off x="4697095" y="3159647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/>
              <a:t>02</a:t>
            </a:r>
          </a:p>
        </p:txBody>
      </p:sp>
      <p:sp>
        <p:nvSpPr>
          <p:cNvPr id="56" name="Text Placeholder 7"/>
          <p:cNvSpPr>
            <a:spLocks noGrp="1" noChangeAspect="1"/>
          </p:cNvSpPr>
          <p:nvPr>
            <p:ph type="body" sz="quarter" idx="48" hasCustomPrompt="1"/>
          </p:nvPr>
        </p:nvSpPr>
        <p:spPr>
          <a:xfrm>
            <a:off x="5500482" y="2567771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/>
              <a:t>03</a:t>
            </a:r>
          </a:p>
        </p:txBody>
      </p:sp>
      <p:sp>
        <p:nvSpPr>
          <p:cNvPr id="57" name="Text Placeholder 7"/>
          <p:cNvSpPr>
            <a:spLocks noGrp="1" noChangeAspect="1"/>
          </p:cNvSpPr>
          <p:nvPr>
            <p:ph type="body" sz="quarter" idx="49" hasCustomPrompt="1"/>
          </p:nvPr>
        </p:nvSpPr>
        <p:spPr>
          <a:xfrm>
            <a:off x="6361221" y="3137655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/>
              <a:t>04</a:t>
            </a:r>
          </a:p>
        </p:txBody>
      </p:sp>
      <p:sp>
        <p:nvSpPr>
          <p:cNvPr id="58" name="Text Placeholder 7"/>
          <p:cNvSpPr>
            <a:spLocks noGrp="1" noChangeAspect="1"/>
          </p:cNvSpPr>
          <p:nvPr>
            <p:ph type="body" sz="quarter" idx="50" hasCustomPrompt="1"/>
          </p:nvPr>
        </p:nvSpPr>
        <p:spPr>
          <a:xfrm>
            <a:off x="7245102" y="3733557"/>
            <a:ext cx="556876" cy="56159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lang="es-ES_tradnl" dirty="0"/>
              <a:t>05</a:t>
            </a:r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03254" y="152788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1">
                    <a:lumMod val="60000"/>
                    <a:lumOff val="4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01</a:t>
            </a:r>
          </a:p>
        </p:txBody>
      </p:sp>
      <p:sp>
        <p:nvSpPr>
          <p:cNvPr id="60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215265" y="152788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2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02</a:t>
            </a:r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603254" y="3144408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03</a:t>
            </a:r>
          </a:p>
        </p:txBody>
      </p:sp>
      <p:sp>
        <p:nvSpPr>
          <p:cNvPr id="62" name="Text Placeholder 7"/>
          <p:cNvSpPr>
            <a:spLocks noGrp="1"/>
          </p:cNvSpPr>
          <p:nvPr>
            <p:ph type="body" sz="quarter" idx="85" hasCustomPrompt="1"/>
          </p:nvPr>
        </p:nvSpPr>
        <p:spPr>
          <a:xfrm>
            <a:off x="9215265" y="3144408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4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04</a:t>
            </a:r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86" hasCustomPrompt="1"/>
          </p:nvPr>
        </p:nvSpPr>
        <p:spPr>
          <a:xfrm>
            <a:off x="603254" y="4746930"/>
            <a:ext cx="406393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60" b="1" baseline="0">
                <a:solidFill>
                  <a:schemeClr val="accent5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s-ES_tradnl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634715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4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4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4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4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4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4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4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4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4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4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4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4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500"/>
                            </p:stCondLst>
                            <p:childTnLst>
                              <p:par>
                                <p:cTn id="134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0"/>
                            </p:stCondLst>
                            <p:childTnLst>
                              <p:par>
                                <p:cTn id="140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500"/>
                            </p:stCondLst>
                            <p:childTnLst>
                              <p:par>
                                <p:cTn id="146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000"/>
                            </p:stCondLst>
                            <p:childTnLst>
                              <p:par>
                                <p:cTn id="152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2500"/>
                            </p:stCondLst>
                            <p:childTnLst>
                              <p:par>
                                <p:cTn id="158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1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ntent Cle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5" y="565521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20083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3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857384" y="427477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13"/>
          <p:cNvSpPr>
            <a:spLocks noChangeAspect="1"/>
          </p:cNvSpPr>
          <p:nvPr userDrawn="1"/>
        </p:nvSpPr>
        <p:spPr>
          <a:xfrm flipH="1">
            <a:off x="569384" y="4289746"/>
            <a:ext cx="240000" cy="216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857384" y="464053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15"/>
          <p:cNvSpPr>
            <a:spLocks noChangeAspect="1"/>
          </p:cNvSpPr>
          <p:nvPr userDrawn="1"/>
        </p:nvSpPr>
        <p:spPr>
          <a:xfrm flipH="1">
            <a:off x="569384" y="4655506"/>
            <a:ext cx="240000" cy="216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630045" y="427477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17"/>
          <p:cNvSpPr>
            <a:spLocks noChangeAspect="1"/>
          </p:cNvSpPr>
          <p:nvPr userDrawn="1"/>
        </p:nvSpPr>
        <p:spPr>
          <a:xfrm flipH="1">
            <a:off x="3342045" y="4289746"/>
            <a:ext cx="240000" cy="216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630045" y="464053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19"/>
          <p:cNvSpPr>
            <a:spLocks noChangeAspect="1"/>
          </p:cNvSpPr>
          <p:nvPr userDrawn="1"/>
        </p:nvSpPr>
        <p:spPr>
          <a:xfrm flipH="1">
            <a:off x="3342045" y="4655506"/>
            <a:ext cx="240000" cy="216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318040" y="427477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2" name="Oval 21"/>
          <p:cNvSpPr>
            <a:spLocks noChangeAspect="1"/>
          </p:cNvSpPr>
          <p:nvPr userDrawn="1"/>
        </p:nvSpPr>
        <p:spPr>
          <a:xfrm flipH="1">
            <a:off x="6030040" y="4289746"/>
            <a:ext cx="240000" cy="216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318040" y="464053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Oval 23"/>
          <p:cNvSpPr>
            <a:spLocks noChangeAspect="1"/>
          </p:cNvSpPr>
          <p:nvPr userDrawn="1"/>
        </p:nvSpPr>
        <p:spPr>
          <a:xfrm flipH="1">
            <a:off x="6030040" y="4655506"/>
            <a:ext cx="240000" cy="216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006035" y="427477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6" name="Oval 25"/>
          <p:cNvSpPr>
            <a:spLocks noChangeAspect="1"/>
          </p:cNvSpPr>
          <p:nvPr userDrawn="1"/>
        </p:nvSpPr>
        <p:spPr>
          <a:xfrm flipH="1">
            <a:off x="8718035" y="4289746"/>
            <a:ext cx="240000" cy="216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006035" y="4640534"/>
            <a:ext cx="2399995" cy="216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Oval 27"/>
          <p:cNvSpPr>
            <a:spLocks noChangeAspect="1"/>
          </p:cNvSpPr>
          <p:nvPr userDrawn="1"/>
        </p:nvSpPr>
        <p:spPr>
          <a:xfrm flipH="1">
            <a:off x="8718035" y="4655506"/>
            <a:ext cx="240000" cy="216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645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0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0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dark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Rounded Rectangle 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6767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slides"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iluete-map.png"/>
          <p:cNvPicPr>
            <a:picLocks noChangeAspect="1"/>
          </p:cNvPicPr>
          <p:nvPr userDrawn="1"/>
        </p:nvPicPr>
        <p:blipFill>
          <a:blip r:embed="rId2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1" y="1143410"/>
            <a:ext cx="10972800" cy="5402555"/>
          </a:xfrm>
          <a:prstGeom prst="rect">
            <a:avLst/>
          </a:prstGeom>
        </p:spPr>
      </p:pic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Rounded Rectangle 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563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Cle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1">
                    <a:lumMod val="75000"/>
                    <a:lumOff val="25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5" name="Rounded Rectangle 4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ounded Rectangle 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7036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ntent 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603252" y="1467760"/>
            <a:ext cx="3931576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603254" y="1949956"/>
            <a:ext cx="393157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623715" y="2280931"/>
            <a:ext cx="3910188" cy="2152280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just" defTabSz="485394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fringillascipit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23714" y="5427908"/>
            <a:ext cx="3910188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23714" y="4769500"/>
            <a:ext cx="3910188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23714" y="5181089"/>
            <a:ext cx="3910188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29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Cle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5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31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da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3" y="5482494"/>
            <a:ext cx="521052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4664085"/>
            <a:ext cx="5233107" cy="45437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2015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1" y="5151355"/>
            <a:ext cx="519924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6365523" y="5482494"/>
            <a:ext cx="5210528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342944" y="4664085"/>
            <a:ext cx="5233107" cy="45437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2016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6376811" y="5151355"/>
            <a:ext cx="519924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tx1">
                    <a:lumMod val="50000"/>
                    <a:lumOff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8935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columns resul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51748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51748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551748" y="454871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3351388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3351388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3351388" y="454871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69" hasCustomPrompt="1"/>
          </p:nvPr>
        </p:nvSpPr>
        <p:spPr>
          <a:xfrm>
            <a:off x="6286494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6286494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286494" y="454871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9" name="Text Placeholder 2"/>
          <p:cNvSpPr>
            <a:spLocks noGrp="1"/>
          </p:cNvSpPr>
          <p:nvPr>
            <p:ph type="body" sz="quarter" idx="72" hasCustomPrompt="1"/>
          </p:nvPr>
        </p:nvSpPr>
        <p:spPr>
          <a:xfrm>
            <a:off x="9192684" y="4795537"/>
            <a:ext cx="236078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9192684" y="4137128"/>
            <a:ext cx="2360789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50%</a:t>
            </a: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192684" y="4548718"/>
            <a:ext cx="2360789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771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369621"/>
            <a:ext cx="10972800" cy="3507180"/>
          </a:xfrm>
          <a:custGeom>
            <a:avLst/>
            <a:gdLst/>
            <a:ahLst/>
            <a:cxnLst/>
            <a:rect l="l" t="t" r="r" b="b"/>
            <a:pathLst>
              <a:path w="8229600" h="2922650">
                <a:moveTo>
                  <a:pt x="1461325" y="0"/>
                </a:moveTo>
                <a:lnTo>
                  <a:pt x="6768275" y="0"/>
                </a:lnTo>
                <a:cubicBezTo>
                  <a:pt x="7575343" y="0"/>
                  <a:pt x="8229600" y="654257"/>
                  <a:pt x="8229600" y="1461325"/>
                </a:cubicBezTo>
                <a:cubicBezTo>
                  <a:pt x="8229600" y="2268393"/>
                  <a:pt x="7575343" y="2922650"/>
                  <a:pt x="6768275" y="2922650"/>
                </a:cubicBezTo>
                <a:lnTo>
                  <a:pt x="1461325" y="2922650"/>
                </a:lnTo>
                <a:cubicBezTo>
                  <a:pt x="654257" y="2922650"/>
                  <a:pt x="0" y="2268393"/>
                  <a:pt x="0" y="1461325"/>
                </a:cubicBezTo>
                <a:cubicBezTo>
                  <a:pt x="0" y="654257"/>
                  <a:pt x="654257" y="0"/>
                  <a:pt x="146132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8" name="Text Placeholder 2"/>
          <p:cNvSpPr>
            <a:spLocks noGrp="1"/>
          </p:cNvSpPr>
          <p:nvPr>
            <p:ph type="body" sz="quarter" idx="75" hasCustomPrompt="1"/>
          </p:nvPr>
        </p:nvSpPr>
        <p:spPr>
          <a:xfrm>
            <a:off x="591965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6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36391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45121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473207"/>
            <a:ext cx="5204883" cy="3447167"/>
          </a:xfrm>
          <a:custGeom>
            <a:avLst/>
            <a:gdLst/>
            <a:ahLst/>
            <a:cxnLst/>
            <a:rect l="l" t="t" r="r" b="b"/>
            <a:pathLst>
              <a:path w="3903662" h="2872639">
                <a:moveTo>
                  <a:pt x="522813" y="0"/>
                </a:moveTo>
                <a:lnTo>
                  <a:pt x="3380849" y="0"/>
                </a:lnTo>
                <a:cubicBezTo>
                  <a:pt x="3669591" y="0"/>
                  <a:pt x="3903662" y="234071"/>
                  <a:pt x="3903662" y="522813"/>
                </a:cubicBezTo>
                <a:lnTo>
                  <a:pt x="3903662" y="2872639"/>
                </a:lnTo>
                <a:lnTo>
                  <a:pt x="0" y="2872639"/>
                </a:lnTo>
                <a:lnTo>
                  <a:pt x="0" y="522813"/>
                </a:lnTo>
                <a:cubicBezTo>
                  <a:pt x="0" y="234071"/>
                  <a:pt x="234071" y="0"/>
                  <a:pt x="52281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603251" y="4920371"/>
            <a:ext cx="5204883" cy="1310640"/>
          </a:xfrm>
          <a:custGeom>
            <a:avLst/>
            <a:gdLst/>
            <a:ahLst/>
            <a:cxnLst/>
            <a:rect l="l" t="t" r="r" b="b"/>
            <a:pathLst>
              <a:path w="3903662" h="1092200">
                <a:moveTo>
                  <a:pt x="0" y="0"/>
                </a:moveTo>
                <a:lnTo>
                  <a:pt x="3903662" y="0"/>
                </a:lnTo>
                <a:lnTo>
                  <a:pt x="3903662" y="595030"/>
                </a:lnTo>
                <a:cubicBezTo>
                  <a:pt x="3903662" y="869609"/>
                  <a:pt x="3681071" y="1092200"/>
                  <a:pt x="3406492" y="1092200"/>
                </a:cubicBezTo>
                <a:lnTo>
                  <a:pt x="497170" y="1092200"/>
                </a:lnTo>
                <a:cubicBezTo>
                  <a:pt x="222591" y="1092200"/>
                  <a:pt x="0" y="869609"/>
                  <a:pt x="0" y="595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948267" y="5140217"/>
            <a:ext cx="46228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948267" y="5434998"/>
            <a:ext cx="4622800" cy="6131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46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6371168" y="1473207"/>
            <a:ext cx="5204883" cy="3447167"/>
          </a:xfrm>
          <a:custGeom>
            <a:avLst/>
            <a:gdLst/>
            <a:ahLst/>
            <a:cxnLst/>
            <a:rect l="l" t="t" r="r" b="b"/>
            <a:pathLst>
              <a:path w="3903662" h="2872639">
                <a:moveTo>
                  <a:pt x="522813" y="0"/>
                </a:moveTo>
                <a:lnTo>
                  <a:pt x="3380849" y="0"/>
                </a:lnTo>
                <a:cubicBezTo>
                  <a:pt x="3669591" y="0"/>
                  <a:pt x="3903662" y="234071"/>
                  <a:pt x="3903662" y="522813"/>
                </a:cubicBezTo>
                <a:lnTo>
                  <a:pt x="3903662" y="2872639"/>
                </a:lnTo>
                <a:lnTo>
                  <a:pt x="0" y="2872639"/>
                </a:lnTo>
                <a:lnTo>
                  <a:pt x="0" y="522813"/>
                </a:lnTo>
                <a:cubicBezTo>
                  <a:pt x="0" y="234071"/>
                  <a:pt x="234071" y="0"/>
                  <a:pt x="52281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7" name="Rounded Rectangle 16"/>
          <p:cNvSpPr/>
          <p:nvPr userDrawn="1"/>
        </p:nvSpPr>
        <p:spPr>
          <a:xfrm>
            <a:off x="6371168" y="4920371"/>
            <a:ext cx="5204883" cy="1310640"/>
          </a:xfrm>
          <a:custGeom>
            <a:avLst/>
            <a:gdLst/>
            <a:ahLst/>
            <a:cxnLst/>
            <a:rect l="l" t="t" r="r" b="b"/>
            <a:pathLst>
              <a:path w="3903662" h="1092200">
                <a:moveTo>
                  <a:pt x="0" y="0"/>
                </a:moveTo>
                <a:lnTo>
                  <a:pt x="3903662" y="0"/>
                </a:lnTo>
                <a:lnTo>
                  <a:pt x="3903662" y="595030"/>
                </a:lnTo>
                <a:cubicBezTo>
                  <a:pt x="3903662" y="869609"/>
                  <a:pt x="3681071" y="1092200"/>
                  <a:pt x="3406492" y="1092200"/>
                </a:cubicBezTo>
                <a:lnTo>
                  <a:pt x="497170" y="1092200"/>
                </a:lnTo>
                <a:cubicBezTo>
                  <a:pt x="222591" y="1092200"/>
                  <a:pt x="0" y="869609"/>
                  <a:pt x="0" y="59503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716184" y="5140217"/>
            <a:ext cx="46228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6716184" y="5434998"/>
            <a:ext cx="4622800" cy="61313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0468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7" grpId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/>
      <p:bldP spid="47" grpId="0" animBg="1"/>
      <p:bldP spid="4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s with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6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Rounded Rectangle 2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03251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9" name="Rounded Rectangle 28"/>
          <p:cNvSpPr/>
          <p:nvPr userDrawn="1"/>
        </p:nvSpPr>
        <p:spPr>
          <a:xfrm>
            <a:off x="603251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68539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67748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567748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2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4345518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67"/>
          </p:nvPr>
        </p:nvSpPr>
        <p:spPr>
          <a:xfrm>
            <a:off x="4345518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3" name="Rounded Rectangle 28"/>
          <p:cNvSpPr/>
          <p:nvPr userDrawn="1"/>
        </p:nvSpPr>
        <p:spPr>
          <a:xfrm>
            <a:off x="4345518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4610805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5310014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5310014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8315782" y="4802511"/>
            <a:ext cx="3260269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72"/>
          </p:nvPr>
        </p:nvSpPr>
        <p:spPr>
          <a:xfrm>
            <a:off x="8315782" y="1579886"/>
            <a:ext cx="3260269" cy="2108197"/>
          </a:xfrm>
          <a:custGeom>
            <a:avLst/>
            <a:gdLst/>
            <a:ahLst/>
            <a:cxnLst/>
            <a:rect l="l" t="t" r="r" b="b"/>
            <a:pathLst>
              <a:path w="2445202" h="1756831">
                <a:moveTo>
                  <a:pt x="327483" y="0"/>
                </a:moveTo>
                <a:lnTo>
                  <a:pt x="2117719" y="0"/>
                </a:lnTo>
                <a:cubicBezTo>
                  <a:pt x="2298583" y="0"/>
                  <a:pt x="2445202" y="146619"/>
                  <a:pt x="2445202" y="327483"/>
                </a:cubicBezTo>
                <a:lnTo>
                  <a:pt x="2445202" y="1756831"/>
                </a:lnTo>
                <a:lnTo>
                  <a:pt x="0" y="1756831"/>
                </a:lnTo>
                <a:lnTo>
                  <a:pt x="0" y="327483"/>
                </a:lnTo>
                <a:cubicBezTo>
                  <a:pt x="0" y="146619"/>
                  <a:pt x="146619" y="0"/>
                  <a:pt x="32748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Rounded Rectangle 28"/>
          <p:cNvSpPr/>
          <p:nvPr userDrawn="1"/>
        </p:nvSpPr>
        <p:spPr>
          <a:xfrm>
            <a:off x="8315782" y="3703322"/>
            <a:ext cx="3260269" cy="777238"/>
          </a:xfrm>
          <a:custGeom>
            <a:avLst/>
            <a:gdLst/>
            <a:ahLst/>
            <a:cxnLst/>
            <a:rect l="l" t="t" r="r" b="b"/>
            <a:pathLst>
              <a:path w="2445202" h="647698">
                <a:moveTo>
                  <a:pt x="0" y="0"/>
                </a:moveTo>
                <a:lnTo>
                  <a:pt x="2445202" y="0"/>
                </a:lnTo>
                <a:lnTo>
                  <a:pt x="2445202" y="289024"/>
                </a:lnTo>
                <a:cubicBezTo>
                  <a:pt x="2445202" y="487114"/>
                  <a:pt x="2284618" y="647698"/>
                  <a:pt x="2086528" y="647698"/>
                </a:cubicBezTo>
                <a:lnTo>
                  <a:pt x="358674" y="647698"/>
                </a:lnTo>
                <a:cubicBezTo>
                  <a:pt x="160584" y="647698"/>
                  <a:pt x="0" y="487114"/>
                  <a:pt x="0" y="2890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8581069" y="379476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280279" y="377834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9280279" y="415313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4">
                    <a:lumMod val="50000"/>
                  </a:schemeClr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48626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9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000"/>
                            </p:stCondLst>
                            <p:childTnLst>
                              <p:par>
                                <p:cTn id="10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9" grpId="0" animBg="1"/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33" grpId="0" animBg="1"/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/>
      <p:bldP spid="39" grpId="0" animBg="1"/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mages with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6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1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Rounded Rectangle 25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9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68539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7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67748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</a:p>
        </p:txBody>
      </p:sp>
      <p:sp>
        <p:nvSpPr>
          <p:cNvPr id="7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567748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4345517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4610805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5310014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5310014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7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8050904" y="5442591"/>
            <a:ext cx="3525147" cy="84139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8327069" y="4815844"/>
            <a:ext cx="648408" cy="560681"/>
          </a:xfrm>
          <a:prstGeom prst="rect">
            <a:avLst/>
          </a:prstGeom>
        </p:spPr>
        <p:txBody>
          <a:bodyPr vert="horz" lIns="0" tIns="103884" rIns="0" bIns="103884" anchor="b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</a:t>
            </a:r>
            <a:endParaRPr lang="es-ES_tradnl" dirty="0"/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9026279" y="4799427"/>
            <a:ext cx="2259187" cy="3453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RESULT 1</a:t>
            </a:r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9026279" y="5174218"/>
            <a:ext cx="2259187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1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4345517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77"/>
          </p:nvPr>
        </p:nvSpPr>
        <p:spPr>
          <a:xfrm>
            <a:off x="8050904" y="1303484"/>
            <a:ext cx="3525147" cy="3172632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575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4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000"/>
                            </p:stCondLst>
                            <p:childTnLst>
                              <p:par>
                                <p:cTn id="8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/>
      <p:bldP spid="30" grpId="0"/>
      <p:bldP spid="43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s with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721784" y="1394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8" name="Rounded Rectangle 18"/>
          <p:cNvSpPr/>
          <p:nvPr userDrawn="1"/>
        </p:nvSpPr>
        <p:spPr>
          <a:xfrm>
            <a:off x="721784" y="2929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066800" y="2991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1066800" y="3286158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6608235" y="1394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Rounded Rectangle 18"/>
          <p:cNvSpPr/>
          <p:nvPr userDrawn="1"/>
        </p:nvSpPr>
        <p:spPr>
          <a:xfrm>
            <a:off x="6608235" y="2929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953251" y="2991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0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6953251" y="3286158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69"/>
          </p:nvPr>
        </p:nvSpPr>
        <p:spPr>
          <a:xfrm>
            <a:off x="721784" y="4061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2" name="Rounded Rectangle 18"/>
          <p:cNvSpPr/>
          <p:nvPr userDrawn="1"/>
        </p:nvSpPr>
        <p:spPr>
          <a:xfrm>
            <a:off x="721784" y="5596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1066800" y="5658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4" name="Text Placeholder 2"/>
          <p:cNvSpPr>
            <a:spLocks noGrp="1"/>
          </p:cNvSpPr>
          <p:nvPr>
            <p:ph type="body" sz="quarter" idx="71" hasCustomPrompt="1"/>
          </p:nvPr>
        </p:nvSpPr>
        <p:spPr>
          <a:xfrm>
            <a:off x="1066800" y="5953158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55" name="Picture Placeholder 2"/>
          <p:cNvSpPr>
            <a:spLocks noGrp="1"/>
          </p:cNvSpPr>
          <p:nvPr>
            <p:ph type="pic" sz="quarter" idx="72"/>
          </p:nvPr>
        </p:nvSpPr>
        <p:spPr>
          <a:xfrm>
            <a:off x="6608235" y="4061011"/>
            <a:ext cx="4967816" cy="1530161"/>
          </a:xfrm>
          <a:custGeom>
            <a:avLst/>
            <a:gdLst/>
            <a:ahLst/>
            <a:cxnLst/>
            <a:rect l="l" t="t" r="r" b="b"/>
            <a:pathLst>
              <a:path w="3725862" h="1275134">
                <a:moveTo>
                  <a:pt x="360890" y="0"/>
                </a:moveTo>
                <a:lnTo>
                  <a:pt x="3364972" y="0"/>
                </a:lnTo>
                <a:cubicBezTo>
                  <a:pt x="3564286" y="0"/>
                  <a:pt x="3725862" y="161576"/>
                  <a:pt x="3725862" y="360890"/>
                </a:cubicBezTo>
                <a:lnTo>
                  <a:pt x="3725862" y="1275134"/>
                </a:lnTo>
                <a:lnTo>
                  <a:pt x="0" y="1275134"/>
                </a:lnTo>
                <a:lnTo>
                  <a:pt x="0" y="360890"/>
                </a:lnTo>
                <a:cubicBezTo>
                  <a:pt x="0" y="161576"/>
                  <a:pt x="161576" y="0"/>
                  <a:pt x="36089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6" name="Rounded Rectangle 18"/>
          <p:cNvSpPr/>
          <p:nvPr userDrawn="1"/>
        </p:nvSpPr>
        <p:spPr>
          <a:xfrm>
            <a:off x="6608235" y="5596889"/>
            <a:ext cx="4967816" cy="723899"/>
          </a:xfrm>
          <a:custGeom>
            <a:avLst/>
            <a:gdLst/>
            <a:ahLst/>
            <a:cxnLst/>
            <a:rect l="l" t="t" r="r" b="b"/>
            <a:pathLst>
              <a:path w="3725862" h="603249">
                <a:moveTo>
                  <a:pt x="0" y="0"/>
                </a:moveTo>
                <a:lnTo>
                  <a:pt x="3725862" y="0"/>
                </a:lnTo>
                <a:lnTo>
                  <a:pt x="3725862" y="280197"/>
                </a:lnTo>
                <a:cubicBezTo>
                  <a:pt x="3725862" y="458614"/>
                  <a:pt x="3581227" y="603249"/>
                  <a:pt x="3402810" y="603249"/>
                </a:cubicBezTo>
                <a:lnTo>
                  <a:pt x="323052" y="603249"/>
                </a:lnTo>
                <a:cubicBezTo>
                  <a:pt x="144635" y="603249"/>
                  <a:pt x="0" y="458614"/>
                  <a:pt x="0" y="28019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6953251" y="5658377"/>
            <a:ext cx="4419600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58" name="Text Placeholder 2"/>
          <p:cNvSpPr>
            <a:spLocks noGrp="1"/>
          </p:cNvSpPr>
          <p:nvPr>
            <p:ph type="body" sz="quarter" idx="74" hasCustomPrompt="1"/>
          </p:nvPr>
        </p:nvSpPr>
        <p:spPr>
          <a:xfrm>
            <a:off x="6953251" y="5953158"/>
            <a:ext cx="4419600" cy="30667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1212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 animBg="1"/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/>
      <p:bldP spid="52" grpId="0" animBg="1"/>
      <p:bldP spid="5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/>
      <p:bldP spid="56" grpId="0" animBg="1"/>
      <p:bldP spid="5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ircl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4" y="4267391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603254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4" y="1877692"/>
            <a:ext cx="2497151" cy="2247436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3448053" y="4267391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6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3448053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7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3448053" y="1877692"/>
            <a:ext cx="2497151" cy="2247436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6225121" y="4267391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0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6225121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4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225121" y="1877692"/>
            <a:ext cx="2497151" cy="2247436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7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9078903" y="4267391"/>
            <a:ext cx="2497151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8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9078903" y="4562173"/>
            <a:ext cx="2497151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49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9078903" y="1877692"/>
            <a:ext cx="2497151" cy="2247436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435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  <p:bldP spid="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/>
      <p:bldP spid="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/>
      <p:bldP spid="4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ircle images with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2838451" y="1813942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2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2838451" y="210872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603252" y="1801491"/>
            <a:ext cx="2028477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8589435" y="1813942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8589435" y="210872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6354236" y="1801491"/>
            <a:ext cx="2028477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2838451" y="3993262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2838451" y="428804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03252" y="3980811"/>
            <a:ext cx="2028477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8589435" y="3993262"/>
            <a:ext cx="2986616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8589435" y="4288043"/>
            <a:ext cx="2986616" cy="151858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32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6354236" y="3980811"/>
            <a:ext cx="2028477" cy="1825630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185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/>
      <p:bldP spid="2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/>
      <p:bldP spid="2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circl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ounded Rectangle 13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ounded Rectangle 14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1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603252" y="338378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5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57573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3617386" y="338378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sz="quarter" idx="68"/>
          </p:nvPr>
        </p:nvSpPr>
        <p:spPr>
          <a:xfrm>
            <a:off x="3589871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6546852" y="338378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6519338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4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9537702" y="338378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46" name="Picture Placeholder 2"/>
          <p:cNvSpPr>
            <a:spLocks noGrp="1" noChangeAspect="1"/>
          </p:cNvSpPr>
          <p:nvPr>
            <p:ph type="pic" sz="quarter" idx="74"/>
          </p:nvPr>
        </p:nvSpPr>
        <p:spPr>
          <a:xfrm>
            <a:off x="9510187" y="137477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59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603252" y="600506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524938" y="399605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1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3617386" y="600506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2" name="Picture Placeholder 2"/>
          <p:cNvSpPr>
            <a:spLocks noGrp="1" noChangeAspect="1"/>
          </p:cNvSpPr>
          <p:nvPr>
            <p:ph type="pic" sz="quarter" idx="78"/>
          </p:nvPr>
        </p:nvSpPr>
        <p:spPr>
          <a:xfrm>
            <a:off x="3539071" y="399605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6546852" y="600506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4" name="Picture Placeholder 2"/>
          <p:cNvSpPr>
            <a:spLocks noGrp="1" noChangeAspect="1"/>
          </p:cNvSpPr>
          <p:nvPr>
            <p:ph type="pic" sz="quarter" idx="80"/>
          </p:nvPr>
        </p:nvSpPr>
        <p:spPr>
          <a:xfrm>
            <a:off x="6468538" y="399605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9537702" y="6005061"/>
            <a:ext cx="2038349" cy="259199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20" b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6" name="Picture Placeholder 2"/>
          <p:cNvSpPr>
            <a:spLocks noGrp="1" noChangeAspect="1"/>
          </p:cNvSpPr>
          <p:nvPr>
            <p:ph type="pic" sz="quarter" idx="82"/>
          </p:nvPr>
        </p:nvSpPr>
        <p:spPr>
          <a:xfrm>
            <a:off x="9459387" y="3996052"/>
            <a:ext cx="2111999" cy="1900799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28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3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/>
      <p:bldP spid="3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/>
      <p:bldP spid="4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/>
      <p:bldP spid="5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/>
      <p:bldP spid="6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/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/>
      <p:bldP spid="6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mages with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632886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Rounded Rectangle 18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1" name="Rounded Rectangle 30"/>
          <p:cNvSpPr/>
          <p:nvPr userDrawn="1"/>
        </p:nvSpPr>
        <p:spPr>
          <a:xfrm>
            <a:off x="622447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65"/>
          </p:nvPr>
        </p:nvSpPr>
        <p:spPr>
          <a:xfrm>
            <a:off x="2800352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7" name="Rounded Rectangle 30"/>
          <p:cNvSpPr/>
          <p:nvPr userDrawn="1"/>
        </p:nvSpPr>
        <p:spPr>
          <a:xfrm>
            <a:off x="2789914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5065332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39" name="Rounded Rectangle 30"/>
          <p:cNvSpPr/>
          <p:nvPr userDrawn="1"/>
        </p:nvSpPr>
        <p:spPr>
          <a:xfrm>
            <a:off x="5054894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Picture Placeholder 2"/>
          <p:cNvSpPr>
            <a:spLocks noGrp="1"/>
          </p:cNvSpPr>
          <p:nvPr>
            <p:ph type="pic" sz="quarter" idx="67"/>
          </p:nvPr>
        </p:nvSpPr>
        <p:spPr>
          <a:xfrm>
            <a:off x="7351332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1" name="Rounded Rectangle 30"/>
          <p:cNvSpPr/>
          <p:nvPr userDrawn="1"/>
        </p:nvSpPr>
        <p:spPr>
          <a:xfrm>
            <a:off x="7340894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68"/>
          </p:nvPr>
        </p:nvSpPr>
        <p:spPr>
          <a:xfrm>
            <a:off x="9624486" y="1356361"/>
            <a:ext cx="1940981" cy="3249925"/>
          </a:xfrm>
          <a:custGeom>
            <a:avLst/>
            <a:gdLst/>
            <a:ahLst/>
            <a:cxnLst/>
            <a:rect l="l" t="t" r="r" b="b"/>
            <a:pathLst>
              <a:path w="1455736" h="2708271">
                <a:moveTo>
                  <a:pt x="268845" y="0"/>
                </a:moveTo>
                <a:lnTo>
                  <a:pt x="1186891" y="0"/>
                </a:lnTo>
                <a:cubicBezTo>
                  <a:pt x="1335370" y="0"/>
                  <a:pt x="1455736" y="120366"/>
                  <a:pt x="1455736" y="268845"/>
                </a:cubicBezTo>
                <a:lnTo>
                  <a:pt x="1455736" y="2642626"/>
                </a:lnTo>
                <a:cubicBezTo>
                  <a:pt x="1455736" y="2661186"/>
                  <a:pt x="1453855" y="2679307"/>
                  <a:pt x="1450274" y="2696808"/>
                </a:cubicBezTo>
                <a:lnTo>
                  <a:pt x="1446716" y="2708271"/>
                </a:lnTo>
                <a:lnTo>
                  <a:pt x="9020" y="2708271"/>
                </a:lnTo>
                <a:lnTo>
                  <a:pt x="5462" y="2696808"/>
                </a:lnTo>
                <a:cubicBezTo>
                  <a:pt x="1881" y="2679307"/>
                  <a:pt x="0" y="2661186"/>
                  <a:pt x="0" y="2642626"/>
                </a:cubicBezTo>
                <a:lnTo>
                  <a:pt x="0" y="268845"/>
                </a:lnTo>
                <a:cubicBezTo>
                  <a:pt x="0" y="120366"/>
                  <a:pt x="120366" y="0"/>
                  <a:pt x="268845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3" name="Rounded Rectangle 30"/>
          <p:cNvSpPr/>
          <p:nvPr userDrawn="1"/>
        </p:nvSpPr>
        <p:spPr>
          <a:xfrm>
            <a:off x="9614047" y="4606285"/>
            <a:ext cx="1938573" cy="243840"/>
          </a:xfrm>
          <a:custGeom>
            <a:avLst/>
            <a:gdLst/>
            <a:ahLst/>
            <a:cxnLst/>
            <a:rect l="l" t="t" r="r" b="b"/>
            <a:pathLst>
              <a:path w="1453930" h="203200">
                <a:moveTo>
                  <a:pt x="0" y="0"/>
                </a:moveTo>
                <a:lnTo>
                  <a:pt x="1453930" y="0"/>
                </a:lnTo>
                <a:lnTo>
                  <a:pt x="1442258" y="37601"/>
                </a:lnTo>
                <a:cubicBezTo>
                  <a:pt x="1401097" y="134917"/>
                  <a:pt x="1304736" y="203200"/>
                  <a:pt x="1192427" y="203200"/>
                </a:cubicBezTo>
                <a:lnTo>
                  <a:pt x="261503" y="203200"/>
                </a:lnTo>
                <a:cubicBezTo>
                  <a:pt x="149194" y="203200"/>
                  <a:pt x="52834" y="134917"/>
                  <a:pt x="11672" y="376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591965" y="5563772"/>
            <a:ext cx="10973505" cy="779972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metus.is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</a:t>
            </a:r>
          </a:p>
        </p:txBody>
      </p:sp>
      <p:sp>
        <p:nvSpPr>
          <p:cNvPr id="4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69384" y="5109393"/>
            <a:ext cx="10996083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920" b="1" baseline="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Put</a:t>
            </a:r>
            <a:r>
              <a:rPr lang="es-ES_tradnl" dirty="0"/>
              <a:t> </a:t>
            </a:r>
            <a:r>
              <a:rPr lang="es-ES_tradnl" dirty="0" err="1"/>
              <a:t>your</a:t>
            </a:r>
            <a:r>
              <a:rPr lang="es-ES_tradnl" dirty="0"/>
              <a:t>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44214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4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/>
      <p:bldP spid="31" grpId="0" animBg="1"/>
      <p:bldP spid="36" grpId="0"/>
      <p:bldP spid="37" grpId="0" animBg="1"/>
      <p:bldP spid="38" grpId="0"/>
      <p:bldP spid="39" grpId="0" animBg="1"/>
      <p:bldP spid="40" grpId="0"/>
      <p:bldP spid="41" grpId="0" animBg="1"/>
      <p:bldP spid="42" grpId="0"/>
      <p:bldP spid="43" grpId="0" animBg="1"/>
      <p:bldP spid="4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394298"/>
            <a:ext cx="10972800" cy="4574704"/>
          </a:xfrm>
          <a:prstGeom prst="rect">
            <a:avLst/>
          </a:prstGeom>
        </p:spPr>
        <p:txBody>
          <a:bodyPr vert="horz" lIns="95057" tIns="47529" rIns="95057" bIns="47529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223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368898"/>
            <a:ext cx="10972800" cy="4889664"/>
          </a:xfrm>
          <a:prstGeom prst="rect">
            <a:avLst/>
          </a:prstGeom>
        </p:spPr>
        <p:txBody>
          <a:bodyPr vert="horz" lIns="95057" tIns="47529" rIns="95057" bIns="47529" numCol="2" spcCol="280728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9" name="Rounded Rectangle 8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2207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 nodePh="1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39819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03251" y="324582"/>
            <a:ext cx="10972800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Text </a:t>
            </a:r>
            <a:r>
              <a:rPr lang="es-ES_tradnl" dirty="0" err="1"/>
              <a:t>slide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3251" y="827103"/>
            <a:ext cx="10972800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4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03251" y="1406998"/>
            <a:ext cx="10972800" cy="4912524"/>
          </a:xfrm>
          <a:prstGeom prst="rect">
            <a:avLst/>
          </a:prstGeom>
        </p:spPr>
        <p:txBody>
          <a:bodyPr vert="horz" lIns="95057" tIns="47529" rIns="95057" bIns="47529" numCol="3" spcCol="280728"/>
          <a:lstStyle>
            <a:lvl1pPr marL="0" indent="0" algn="just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et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semper semper.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ligula </a:t>
            </a:r>
            <a:r>
              <a:rPr lang="en-US" dirty="0" err="1"/>
              <a:t>vestibulum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semper ex </a:t>
            </a:r>
            <a:r>
              <a:rPr lang="en-US" dirty="0" err="1"/>
              <a:t>suscipit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dolor ante.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, in </a:t>
            </a:r>
            <a:r>
              <a:rPr lang="en-US" dirty="0" err="1"/>
              <a:t>ultricies</a:t>
            </a:r>
            <a:r>
              <a:rPr lang="en-US" dirty="0"/>
              <a:t> diam.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et.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nisi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porta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,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ligula.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a </a:t>
            </a:r>
            <a:r>
              <a:rPr lang="en-US" dirty="0" err="1"/>
              <a:t>est</a:t>
            </a:r>
            <a:r>
              <a:rPr lang="en-US" dirty="0"/>
              <a:t> at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ex.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sapien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,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,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in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in </a:t>
            </a:r>
            <a:r>
              <a:rPr lang="en-US" dirty="0" err="1"/>
              <a:t>nunc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id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. Nam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lacus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, a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,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ac, </a:t>
            </a:r>
            <a:r>
              <a:rPr lang="en-US" dirty="0" err="1"/>
              <a:t>ultrices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dui.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magna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in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ac.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et </a:t>
            </a:r>
            <a:r>
              <a:rPr lang="en-US" dirty="0" err="1"/>
              <a:t>suscipit</a:t>
            </a:r>
            <a:r>
              <a:rPr lang="en-US" dirty="0"/>
              <a:t> id, </a:t>
            </a:r>
            <a:r>
              <a:rPr lang="en-US" dirty="0" err="1"/>
              <a:t>rutrum</a:t>
            </a:r>
            <a:r>
              <a:rPr lang="en-US" dirty="0"/>
              <a:t> at </a:t>
            </a:r>
            <a:r>
              <a:rPr lang="en-US" dirty="0" err="1"/>
              <a:t>odio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cursus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hendrerit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dui, </a:t>
            </a:r>
            <a:r>
              <a:rPr lang="en-US" dirty="0" err="1"/>
              <a:t>vel</a:t>
            </a:r>
            <a:r>
              <a:rPr lang="en-US" dirty="0"/>
              <a:t> tempus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in </a:t>
            </a:r>
            <a:r>
              <a:rPr lang="en-US" dirty="0" err="1"/>
              <a:t>sapien</a:t>
            </a:r>
            <a:r>
              <a:rPr lang="en-US" dirty="0"/>
              <a:t> at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convallis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et in </a:t>
            </a:r>
            <a:r>
              <a:rPr lang="en-US" dirty="0" err="1"/>
              <a:t>felis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non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eleifend</a:t>
            </a:r>
            <a:r>
              <a:rPr lang="en-US" dirty="0"/>
              <a:t>,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in </a:t>
            </a:r>
            <a:r>
              <a:rPr lang="en-US" dirty="0" err="1"/>
              <a:t>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quam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Donec</a:t>
            </a:r>
            <a:r>
              <a:rPr lang="en-US" dirty="0"/>
              <a:t> ligula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tincidunt</a:t>
            </a:r>
            <a:r>
              <a:rPr lang="en-US" dirty="0"/>
              <a:t>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,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vitae.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,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libero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en-US" dirty="0"/>
              <a:t> non ante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in </a:t>
            </a:r>
            <a:r>
              <a:rPr lang="en-US" dirty="0" err="1"/>
              <a:t>metus</a:t>
            </a:r>
            <a:r>
              <a:rPr lang="en-US" dirty="0"/>
              <a:t>. </a:t>
            </a:r>
            <a:r>
              <a:rPr lang="en-US" dirty="0" err="1"/>
              <a:t>Interdum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ante </a:t>
            </a:r>
            <a:r>
              <a:rPr lang="en-US" dirty="0" err="1"/>
              <a:t>ipsum</a:t>
            </a:r>
            <a:r>
              <a:rPr lang="en-US" dirty="0"/>
              <a:t> </a:t>
            </a:r>
            <a:r>
              <a:rPr lang="en-US" dirty="0" err="1"/>
              <a:t>primis</a:t>
            </a:r>
            <a:r>
              <a:rPr lang="en-US" dirty="0"/>
              <a:t> in </a:t>
            </a:r>
            <a:r>
              <a:rPr lang="en-US" dirty="0" err="1"/>
              <a:t>faucibus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ultrices</a:t>
            </a:r>
            <a:r>
              <a:rPr lang="en-US" dirty="0"/>
              <a:t> lacus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at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Nullam</a:t>
            </a:r>
            <a:r>
              <a:rPr lang="en-US" dirty="0"/>
              <a:t> dolor </a:t>
            </a:r>
            <a:r>
              <a:rPr lang="en-US" dirty="0" err="1"/>
              <a:t>sapien</a:t>
            </a:r>
            <a:r>
              <a:rPr lang="en-US" dirty="0"/>
              <a:t>, </a:t>
            </a:r>
            <a:r>
              <a:rPr lang="en-US" dirty="0" err="1"/>
              <a:t>hendrerit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,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a </a:t>
            </a:r>
            <a:r>
              <a:rPr lang="en-US" dirty="0" err="1"/>
              <a:t>aliquam</a:t>
            </a:r>
            <a:r>
              <a:rPr lang="en-US" dirty="0"/>
              <a:t> magna.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in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ante id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metus</a:t>
            </a:r>
            <a:r>
              <a:rPr lang="en-US" dirty="0"/>
              <a:t> vitae </a:t>
            </a:r>
            <a:r>
              <a:rPr lang="en-US" dirty="0" err="1"/>
              <a:t>rutrum</a:t>
            </a:r>
            <a:r>
              <a:rPr lang="en-US" dirty="0"/>
              <a:t>. </a:t>
            </a:r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pharetra</a:t>
            </a:r>
            <a:r>
              <a:rPr lang="en-US" dirty="0"/>
              <a:t> non.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blandit</a:t>
            </a:r>
            <a:r>
              <a:rPr lang="en-US" dirty="0"/>
              <a:t> sem.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1309" y="385540"/>
            <a:ext cx="383999" cy="342172"/>
            <a:chOff x="5270500" y="1460500"/>
            <a:chExt cx="1701800" cy="2705100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52705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Rounded Rectangle 9"/>
            <p:cNvSpPr/>
            <p:nvPr userDrawn="1"/>
          </p:nvSpPr>
          <p:spPr>
            <a:xfrm>
              <a:off x="58928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Rounded Rectangle 10"/>
            <p:cNvSpPr/>
            <p:nvPr userDrawn="1"/>
          </p:nvSpPr>
          <p:spPr>
            <a:xfrm>
              <a:off x="6515100" y="1460500"/>
              <a:ext cx="457200" cy="27051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8539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92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3185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4601613" y="-1231872"/>
            <a:ext cx="10634887" cy="7035124"/>
          </a:xfrm>
          <a:custGeom>
            <a:avLst/>
            <a:gdLst/>
            <a:ahLst/>
            <a:cxnLst/>
            <a:rect l="l" t="t" r="r" b="b"/>
            <a:pathLst>
              <a:path w="7976165" h="5862603">
                <a:moveTo>
                  <a:pt x="7653935" y="2067213"/>
                </a:moveTo>
                <a:cubicBezTo>
                  <a:pt x="7770559" y="2067213"/>
                  <a:pt x="7887183" y="2111704"/>
                  <a:pt x="7976165" y="2200685"/>
                </a:cubicBezTo>
                <a:cubicBezTo>
                  <a:pt x="8154128" y="2378648"/>
                  <a:pt x="8154128" y="2667183"/>
                  <a:pt x="7976165" y="2845147"/>
                </a:cubicBezTo>
                <a:lnTo>
                  <a:pt x="5069879" y="5751433"/>
                </a:lnTo>
                <a:cubicBezTo>
                  <a:pt x="4891915" y="5929396"/>
                  <a:pt x="4603380" y="5929396"/>
                  <a:pt x="4425417" y="5751433"/>
                </a:cubicBezTo>
                <a:cubicBezTo>
                  <a:pt x="4247454" y="5573470"/>
                  <a:pt x="4247454" y="5284935"/>
                  <a:pt x="4425417" y="5106972"/>
                </a:cubicBezTo>
                <a:lnTo>
                  <a:pt x="7331703" y="2200685"/>
                </a:lnTo>
                <a:cubicBezTo>
                  <a:pt x="7420685" y="2111704"/>
                  <a:pt x="7537310" y="2067213"/>
                  <a:pt x="7653935" y="2067213"/>
                </a:cubicBezTo>
                <a:close/>
                <a:moveTo>
                  <a:pt x="6544741" y="1630098"/>
                </a:moveTo>
                <a:cubicBezTo>
                  <a:pt x="6661367" y="1630098"/>
                  <a:pt x="6777990" y="1674589"/>
                  <a:pt x="6866973" y="1763570"/>
                </a:cubicBezTo>
                <a:cubicBezTo>
                  <a:pt x="7044936" y="1941533"/>
                  <a:pt x="7044936" y="2230068"/>
                  <a:pt x="6866973" y="2408032"/>
                </a:cubicBezTo>
                <a:lnTo>
                  <a:pt x="3495076" y="5779929"/>
                </a:lnTo>
                <a:cubicBezTo>
                  <a:pt x="3317112" y="5957892"/>
                  <a:pt x="3028578" y="5957892"/>
                  <a:pt x="2850614" y="5779929"/>
                </a:cubicBezTo>
                <a:cubicBezTo>
                  <a:pt x="2672651" y="5601966"/>
                  <a:pt x="2672651" y="5313431"/>
                  <a:pt x="2850614" y="5135467"/>
                </a:cubicBezTo>
                <a:lnTo>
                  <a:pt x="6222511" y="1763571"/>
                </a:lnTo>
                <a:cubicBezTo>
                  <a:pt x="6311493" y="1674589"/>
                  <a:pt x="6428118" y="1630098"/>
                  <a:pt x="6544741" y="1630098"/>
                </a:cubicBezTo>
                <a:close/>
                <a:moveTo>
                  <a:pt x="6609833" y="11903"/>
                </a:moveTo>
                <a:cubicBezTo>
                  <a:pt x="6726458" y="11903"/>
                  <a:pt x="6843082" y="56394"/>
                  <a:pt x="6932064" y="145375"/>
                </a:cubicBezTo>
                <a:cubicBezTo>
                  <a:pt x="7110027" y="323338"/>
                  <a:pt x="7110027" y="611873"/>
                  <a:pt x="6932064" y="789837"/>
                </a:cubicBezTo>
                <a:lnTo>
                  <a:pt x="1992770" y="5729131"/>
                </a:lnTo>
                <a:cubicBezTo>
                  <a:pt x="1814807" y="5907094"/>
                  <a:pt x="1526272" y="5907094"/>
                  <a:pt x="1348308" y="5729130"/>
                </a:cubicBezTo>
                <a:cubicBezTo>
                  <a:pt x="1170346" y="5551168"/>
                  <a:pt x="1170346" y="5262633"/>
                  <a:pt x="1348309" y="5084670"/>
                </a:cubicBezTo>
                <a:lnTo>
                  <a:pt x="6287603" y="145375"/>
                </a:lnTo>
                <a:cubicBezTo>
                  <a:pt x="6376584" y="56394"/>
                  <a:pt x="6493209" y="11903"/>
                  <a:pt x="6609833" y="11903"/>
                </a:cubicBezTo>
                <a:close/>
                <a:moveTo>
                  <a:pt x="5515050" y="0"/>
                </a:moveTo>
                <a:cubicBezTo>
                  <a:pt x="5581109" y="1"/>
                  <a:pt x="5647168" y="25201"/>
                  <a:pt x="5697568" y="75602"/>
                </a:cubicBezTo>
                <a:cubicBezTo>
                  <a:pt x="5798370" y="176403"/>
                  <a:pt x="5798370" y="339835"/>
                  <a:pt x="5697568" y="440637"/>
                </a:cubicBezTo>
                <a:lnTo>
                  <a:pt x="365035" y="5773170"/>
                </a:lnTo>
                <a:cubicBezTo>
                  <a:pt x="264233" y="5873972"/>
                  <a:pt x="100801" y="5873972"/>
                  <a:pt x="0" y="5773170"/>
                </a:cubicBezTo>
                <a:cubicBezTo>
                  <a:pt x="-100802" y="5672369"/>
                  <a:pt x="-100802" y="5508937"/>
                  <a:pt x="0" y="5408135"/>
                </a:cubicBezTo>
                <a:lnTo>
                  <a:pt x="5332533" y="75602"/>
                </a:lnTo>
                <a:cubicBezTo>
                  <a:pt x="5382934" y="25200"/>
                  <a:pt x="5448992" y="0"/>
                  <a:pt x="55150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9" name="Rounded Rectangle 18"/>
          <p:cNvSpPr/>
          <p:nvPr userDrawn="1"/>
        </p:nvSpPr>
        <p:spPr>
          <a:xfrm rot="18900000">
            <a:off x="5793654" y="296271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838973" y="1958629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38973" y="2542427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9434" y="2975003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564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-3304233" y="563719"/>
            <a:ext cx="9242753" cy="7509636"/>
          </a:xfrm>
          <a:custGeom>
            <a:avLst/>
            <a:gdLst/>
            <a:ahLst/>
            <a:cxnLst/>
            <a:rect l="l" t="t" r="r" b="b"/>
            <a:pathLst>
              <a:path w="6932065" h="6258030">
                <a:moveTo>
                  <a:pt x="6544742" y="2108199"/>
                </a:moveTo>
                <a:cubicBezTo>
                  <a:pt x="6661367" y="2108199"/>
                  <a:pt x="6777992" y="2152691"/>
                  <a:pt x="6866974" y="2241671"/>
                </a:cubicBezTo>
                <a:cubicBezTo>
                  <a:pt x="7044937" y="2419635"/>
                  <a:pt x="7044937" y="2708170"/>
                  <a:pt x="6866974" y="2886133"/>
                </a:cubicBezTo>
                <a:lnTo>
                  <a:pt x="3495076" y="6258030"/>
                </a:lnTo>
                <a:cubicBezTo>
                  <a:pt x="3317113" y="6435994"/>
                  <a:pt x="3028578" y="6435994"/>
                  <a:pt x="2850615" y="6258030"/>
                </a:cubicBezTo>
                <a:cubicBezTo>
                  <a:pt x="2672652" y="6080067"/>
                  <a:pt x="2672652" y="5791532"/>
                  <a:pt x="2850615" y="5613569"/>
                </a:cubicBezTo>
                <a:lnTo>
                  <a:pt x="6222513" y="2241671"/>
                </a:lnTo>
                <a:cubicBezTo>
                  <a:pt x="6311494" y="2152690"/>
                  <a:pt x="6428118" y="2108199"/>
                  <a:pt x="6544742" y="2108199"/>
                </a:cubicBezTo>
                <a:close/>
                <a:moveTo>
                  <a:pt x="6609834" y="490004"/>
                </a:moveTo>
                <a:cubicBezTo>
                  <a:pt x="6726459" y="490004"/>
                  <a:pt x="6843084" y="534495"/>
                  <a:pt x="6932065" y="623477"/>
                </a:cubicBezTo>
                <a:cubicBezTo>
                  <a:pt x="7110028" y="801440"/>
                  <a:pt x="7110028" y="1089975"/>
                  <a:pt x="6932065" y="1267938"/>
                </a:cubicBezTo>
                <a:lnTo>
                  <a:pt x="1992770" y="6207232"/>
                </a:lnTo>
                <a:cubicBezTo>
                  <a:pt x="1814808" y="6385196"/>
                  <a:pt x="1526273" y="6385196"/>
                  <a:pt x="1348309" y="6207232"/>
                </a:cubicBezTo>
                <a:cubicBezTo>
                  <a:pt x="1170346" y="6029269"/>
                  <a:pt x="1170346" y="5740734"/>
                  <a:pt x="1348309" y="5562771"/>
                </a:cubicBezTo>
                <a:lnTo>
                  <a:pt x="6287604" y="623477"/>
                </a:lnTo>
                <a:cubicBezTo>
                  <a:pt x="6376585" y="534495"/>
                  <a:pt x="6493210" y="490004"/>
                  <a:pt x="6609834" y="490004"/>
                </a:cubicBezTo>
                <a:close/>
                <a:moveTo>
                  <a:pt x="5515052" y="478102"/>
                </a:moveTo>
                <a:cubicBezTo>
                  <a:pt x="5581110" y="478102"/>
                  <a:pt x="5647169" y="503302"/>
                  <a:pt x="5697569" y="553703"/>
                </a:cubicBezTo>
                <a:cubicBezTo>
                  <a:pt x="5798371" y="654505"/>
                  <a:pt x="5798371" y="817936"/>
                  <a:pt x="5697569" y="918738"/>
                </a:cubicBezTo>
                <a:lnTo>
                  <a:pt x="365036" y="6251272"/>
                </a:lnTo>
                <a:cubicBezTo>
                  <a:pt x="264234" y="6352073"/>
                  <a:pt x="100802" y="6352073"/>
                  <a:pt x="0" y="6251272"/>
                </a:cubicBezTo>
                <a:cubicBezTo>
                  <a:pt x="-100801" y="6150469"/>
                  <a:pt x="-100801" y="5987038"/>
                  <a:pt x="0" y="5886236"/>
                </a:cubicBezTo>
                <a:lnTo>
                  <a:pt x="5332534" y="553702"/>
                </a:lnTo>
                <a:cubicBezTo>
                  <a:pt x="5382935" y="503302"/>
                  <a:pt x="5448993" y="478101"/>
                  <a:pt x="5515052" y="478102"/>
                </a:cubicBezTo>
                <a:close/>
                <a:moveTo>
                  <a:pt x="4500043" y="0"/>
                </a:moveTo>
                <a:cubicBezTo>
                  <a:pt x="4616667" y="0"/>
                  <a:pt x="4733292" y="44491"/>
                  <a:pt x="4822273" y="133473"/>
                </a:cubicBezTo>
                <a:cubicBezTo>
                  <a:pt x="5000237" y="311436"/>
                  <a:pt x="5000237" y="599971"/>
                  <a:pt x="4822273" y="777934"/>
                </a:cubicBezTo>
                <a:lnTo>
                  <a:pt x="1450376" y="4149832"/>
                </a:lnTo>
                <a:cubicBezTo>
                  <a:pt x="1272413" y="4327795"/>
                  <a:pt x="983878" y="4327795"/>
                  <a:pt x="805915" y="4149832"/>
                </a:cubicBezTo>
                <a:cubicBezTo>
                  <a:pt x="627951" y="3971869"/>
                  <a:pt x="627951" y="3683333"/>
                  <a:pt x="805915" y="3505370"/>
                </a:cubicBezTo>
                <a:lnTo>
                  <a:pt x="4177812" y="133473"/>
                </a:lnTo>
                <a:cubicBezTo>
                  <a:pt x="4266794" y="44491"/>
                  <a:pt x="4383418" y="0"/>
                  <a:pt x="450004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 rot="18900000">
            <a:off x="137919" y="6788509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782573" y="2543223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782573" y="312702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803034" y="3559596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01717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48"/>
          </p:nvPr>
        </p:nvSpPr>
        <p:spPr>
          <a:xfrm>
            <a:off x="-1610899" y="-1708902"/>
            <a:ext cx="9242753" cy="7509636"/>
          </a:xfrm>
          <a:custGeom>
            <a:avLst/>
            <a:gdLst/>
            <a:ahLst/>
            <a:cxnLst/>
            <a:rect l="l" t="t" r="r" b="b"/>
            <a:pathLst>
              <a:path w="6932065" h="6258030">
                <a:moveTo>
                  <a:pt x="6544742" y="2108199"/>
                </a:moveTo>
                <a:cubicBezTo>
                  <a:pt x="6661367" y="2108199"/>
                  <a:pt x="6777992" y="2152691"/>
                  <a:pt x="6866974" y="2241671"/>
                </a:cubicBezTo>
                <a:cubicBezTo>
                  <a:pt x="7044937" y="2419635"/>
                  <a:pt x="7044937" y="2708170"/>
                  <a:pt x="6866974" y="2886133"/>
                </a:cubicBezTo>
                <a:lnTo>
                  <a:pt x="3495076" y="6258030"/>
                </a:lnTo>
                <a:cubicBezTo>
                  <a:pt x="3317113" y="6435994"/>
                  <a:pt x="3028578" y="6435994"/>
                  <a:pt x="2850615" y="6258030"/>
                </a:cubicBezTo>
                <a:cubicBezTo>
                  <a:pt x="2672652" y="6080067"/>
                  <a:pt x="2672652" y="5791532"/>
                  <a:pt x="2850615" y="5613569"/>
                </a:cubicBezTo>
                <a:lnTo>
                  <a:pt x="6222513" y="2241671"/>
                </a:lnTo>
                <a:cubicBezTo>
                  <a:pt x="6311494" y="2152690"/>
                  <a:pt x="6428118" y="2108199"/>
                  <a:pt x="6544742" y="2108199"/>
                </a:cubicBezTo>
                <a:close/>
                <a:moveTo>
                  <a:pt x="6609834" y="490004"/>
                </a:moveTo>
                <a:cubicBezTo>
                  <a:pt x="6726459" y="490004"/>
                  <a:pt x="6843084" y="534495"/>
                  <a:pt x="6932065" y="623477"/>
                </a:cubicBezTo>
                <a:cubicBezTo>
                  <a:pt x="7110028" y="801440"/>
                  <a:pt x="7110028" y="1089975"/>
                  <a:pt x="6932065" y="1267938"/>
                </a:cubicBezTo>
                <a:lnTo>
                  <a:pt x="1992770" y="6207232"/>
                </a:lnTo>
                <a:cubicBezTo>
                  <a:pt x="1814808" y="6385196"/>
                  <a:pt x="1526273" y="6385196"/>
                  <a:pt x="1348309" y="6207232"/>
                </a:cubicBezTo>
                <a:cubicBezTo>
                  <a:pt x="1170346" y="6029269"/>
                  <a:pt x="1170346" y="5740734"/>
                  <a:pt x="1348309" y="5562771"/>
                </a:cubicBezTo>
                <a:lnTo>
                  <a:pt x="6287604" y="623477"/>
                </a:lnTo>
                <a:cubicBezTo>
                  <a:pt x="6376585" y="534495"/>
                  <a:pt x="6493210" y="490004"/>
                  <a:pt x="6609834" y="490004"/>
                </a:cubicBezTo>
                <a:close/>
                <a:moveTo>
                  <a:pt x="5515052" y="478102"/>
                </a:moveTo>
                <a:cubicBezTo>
                  <a:pt x="5581110" y="478102"/>
                  <a:pt x="5647169" y="503302"/>
                  <a:pt x="5697569" y="553703"/>
                </a:cubicBezTo>
                <a:cubicBezTo>
                  <a:pt x="5798371" y="654505"/>
                  <a:pt x="5798371" y="817936"/>
                  <a:pt x="5697569" y="918738"/>
                </a:cubicBezTo>
                <a:lnTo>
                  <a:pt x="365036" y="6251272"/>
                </a:lnTo>
                <a:cubicBezTo>
                  <a:pt x="264234" y="6352073"/>
                  <a:pt x="100802" y="6352073"/>
                  <a:pt x="0" y="6251272"/>
                </a:cubicBezTo>
                <a:cubicBezTo>
                  <a:pt x="-100801" y="6150469"/>
                  <a:pt x="-100801" y="5987038"/>
                  <a:pt x="0" y="5886236"/>
                </a:cubicBezTo>
                <a:lnTo>
                  <a:pt x="5332534" y="553702"/>
                </a:lnTo>
                <a:cubicBezTo>
                  <a:pt x="5382935" y="503302"/>
                  <a:pt x="5448993" y="478101"/>
                  <a:pt x="5515052" y="478102"/>
                </a:cubicBezTo>
                <a:close/>
                <a:moveTo>
                  <a:pt x="4500043" y="0"/>
                </a:moveTo>
                <a:cubicBezTo>
                  <a:pt x="4616667" y="0"/>
                  <a:pt x="4733292" y="44491"/>
                  <a:pt x="4822273" y="133473"/>
                </a:cubicBezTo>
                <a:cubicBezTo>
                  <a:pt x="5000237" y="311436"/>
                  <a:pt x="5000237" y="599971"/>
                  <a:pt x="4822273" y="777934"/>
                </a:cubicBezTo>
                <a:lnTo>
                  <a:pt x="1450376" y="4149832"/>
                </a:lnTo>
                <a:cubicBezTo>
                  <a:pt x="1272413" y="4327795"/>
                  <a:pt x="983878" y="4327795"/>
                  <a:pt x="805915" y="4149832"/>
                </a:cubicBezTo>
                <a:cubicBezTo>
                  <a:pt x="627951" y="3971869"/>
                  <a:pt x="627951" y="3683333"/>
                  <a:pt x="805915" y="3505370"/>
                </a:cubicBezTo>
                <a:lnTo>
                  <a:pt x="4177812" y="133473"/>
                </a:lnTo>
                <a:cubicBezTo>
                  <a:pt x="4266794" y="44491"/>
                  <a:pt x="4383418" y="0"/>
                  <a:pt x="4500043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Rounded Rectangle 7"/>
          <p:cNvSpPr/>
          <p:nvPr userDrawn="1"/>
        </p:nvSpPr>
        <p:spPr>
          <a:xfrm rot="18900000">
            <a:off x="1001518" y="5334424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7138173" y="3247495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7138173" y="3831293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158634" y="4263868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6919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ree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 userDrawn="1"/>
        </p:nvSpPr>
        <p:spPr>
          <a:xfrm rot="18900000">
            <a:off x="800771" y="3115671"/>
            <a:ext cx="6294300" cy="6538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ounded Rectangle 13"/>
          <p:cNvSpPr/>
          <p:nvPr userDrawn="1"/>
        </p:nvSpPr>
        <p:spPr>
          <a:xfrm rot="18900000">
            <a:off x="2256987" y="3714319"/>
            <a:ext cx="4527448" cy="65382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ounded Rectangle 16"/>
          <p:cNvSpPr/>
          <p:nvPr userDrawn="1"/>
        </p:nvSpPr>
        <p:spPr>
          <a:xfrm rot="18900000" flipV="1">
            <a:off x="-292739" y="3248182"/>
            <a:ext cx="6422592" cy="37033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ounded Rectangle 5"/>
          <p:cNvSpPr/>
          <p:nvPr userDrawn="1"/>
        </p:nvSpPr>
        <p:spPr>
          <a:xfrm rot="18900000">
            <a:off x="627181" y="2201944"/>
            <a:ext cx="4527448" cy="6538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8539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2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 Placeholder 7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82573" y="2543223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8" name="Text Placeholder 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782573" y="312702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/>
              <a:t>Break </a:t>
            </a:r>
            <a:r>
              <a:rPr lang="es-ES_tradnl" dirty="0" err="1"/>
              <a:t>Section</a:t>
            </a:r>
            <a:r>
              <a:rPr lang="es-ES_tradnl" dirty="0"/>
              <a:t> </a:t>
            </a:r>
            <a:r>
              <a:rPr lang="es-ES_tradnl" dirty="0" err="1"/>
              <a:t>Subtitle</a:t>
            </a:r>
            <a:endParaRPr lang="es-ES_tradnl" dirty="0"/>
          </a:p>
        </p:txBody>
      </p:sp>
      <p:sp>
        <p:nvSpPr>
          <p:cNvPr id="9" name="Text Placeholder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803034" y="3559596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3737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  <p:bldP spid="6" grpId="0" animBg="1"/>
      <p:bldP spid="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68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665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6687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9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jp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6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495CA-CB87-42F5-AD11-A63647B25AC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33C9F-EFB6-4360-A5D6-81DD839FD7B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5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79586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1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  <p:sldLayoutId id="2147483688" r:id="rId21"/>
    <p:sldLayoutId id="2147483689" r:id="rId22"/>
    <p:sldLayoutId id="2147483690" r:id="rId23"/>
    <p:sldLayoutId id="2147483691" r:id="rId24"/>
    <p:sldLayoutId id="2147483692" r:id="rId25"/>
    <p:sldLayoutId id="2147483693" r:id="rId26"/>
    <p:sldLayoutId id="2147483694" r:id="rId27"/>
    <p:sldLayoutId id="2147483695" r:id="rId28"/>
    <p:sldLayoutId id="2147483696" r:id="rId29"/>
    <p:sldLayoutId id="2147483697" r:id="rId30"/>
    <p:sldLayoutId id="2147483698" r:id="rId31"/>
    <p:sldLayoutId id="2147483699" r:id="rId32"/>
    <p:sldLayoutId id="2147483700" r:id="rId33"/>
    <p:sldLayoutId id="2147483701" r:id="rId34"/>
    <p:sldLayoutId id="2147483702" r:id="rId35"/>
    <p:sldLayoutId id="2147483703" r:id="rId36"/>
    <p:sldLayoutId id="2147483704" r:id="rId37"/>
    <p:sldLayoutId id="2147483705" r:id="rId38"/>
    <p:sldLayoutId id="2147483706" r:id="rId39"/>
    <p:sldLayoutId id="2147483707" r:id="rId40"/>
    <p:sldLayoutId id="2147483708" r:id="rId41"/>
    <p:sldLayoutId id="2147483709" r:id="rId42"/>
    <p:sldLayoutId id="2147483710" r:id="rId43"/>
    <p:sldLayoutId id="2147483711" r:id="rId44"/>
    <p:sldLayoutId id="2147483712" r:id="rId45"/>
    <p:sldLayoutId id="2147483713" r:id="rId46"/>
    <p:sldLayoutId id="2147483714" r:id="rId47"/>
    <p:sldLayoutId id="2147483715" r:id="rId48"/>
    <p:sldLayoutId id="2147483716" r:id="rId49"/>
    <p:sldLayoutId id="2147483717" r:id="rId50"/>
    <p:sldLayoutId id="2147483718" r:id="rId51"/>
    <p:sldLayoutId id="2147483719" r:id="rId52"/>
    <p:sldLayoutId id="2147483720" r:id="rId53"/>
    <p:sldLayoutId id="2147483721" r:id="rId5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35000" r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xmlns="" id="{F5B98638-C0AE-4255-8BEA-EDE54C1234B9}"/>
              </a:ext>
            </a:extLst>
          </p:cNvPr>
          <p:cNvSpPr/>
          <p:nvPr/>
        </p:nvSpPr>
        <p:spPr>
          <a:xfrm>
            <a:off x="0" y="-828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665362" y="1444745"/>
            <a:ext cx="3385613" cy="4030155"/>
            <a:chOff x="966472" y="1413923"/>
            <a:chExt cx="3385613" cy="4030155"/>
          </a:xfrm>
        </p:grpSpPr>
        <p:sp>
          <p:nvSpPr>
            <p:cNvPr id="13" name="任意多边形 12"/>
            <p:cNvSpPr/>
            <p:nvPr/>
          </p:nvSpPr>
          <p:spPr>
            <a:xfrm>
              <a:off x="966474" y="1449377"/>
              <a:ext cx="3385611" cy="3994701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101600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54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>
                <a:solidFill>
                  <a:schemeClr val="bg1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966472" y="1413923"/>
              <a:ext cx="3385611" cy="3994701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76200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54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>
                <a:solidFill>
                  <a:schemeClr val="bg1"/>
                </a:solidFill>
              </a:endParaRPr>
            </a:p>
          </p:txBody>
        </p:sp>
      </p:grpSp>
      <p:sp>
        <p:nvSpPr>
          <p:cNvPr id="20" name="文本框 11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4910803" y="3260789"/>
            <a:ext cx="6421365" cy="74898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defTabSz="68578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2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2018</a:t>
            </a:r>
            <a:r>
              <a:rPr lang="zh-CN" altLang="en-US" sz="42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毕业实习情况汇报</a:t>
            </a:r>
            <a:endParaRPr lang="en-US" altLang="zh-CN" sz="4267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31430" y="2932377"/>
            <a:ext cx="287771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Calibri" panose="020F0502020204030204" pitchFamily="34" charset="0"/>
              </a:rPr>
              <a:t>BUSINESS</a:t>
            </a:r>
          </a:p>
          <a:p>
            <a:r>
              <a:rPr lang="en-US" altLang="zh-CN" sz="3600" b="1" dirty="0">
                <a:solidFill>
                  <a:schemeClr val="bg1"/>
                </a:solidFill>
                <a:latin typeface="Arial" panose="020B0604020202020204"/>
                <a:ea typeface="微软雅黑" panose="020B0503020204020204" charset="-122"/>
                <a:sym typeface="Calibri" panose="020F0502020204030204" pitchFamily="34" charset="0"/>
              </a:rPr>
              <a:t> FINANCING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0A24E906-462A-4796-818E-04E93BB4961A}"/>
              </a:ext>
            </a:extLst>
          </p:cNvPr>
          <p:cNvCxnSpPr/>
          <p:nvPr/>
        </p:nvCxnSpPr>
        <p:spPr>
          <a:xfrm>
            <a:off x="2599362" y="1166622"/>
            <a:ext cx="1931541" cy="12069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xmlns="" id="{41D1D12B-246C-4D72-BC9B-1F57364B945F}"/>
              </a:ext>
            </a:extLst>
          </p:cNvPr>
          <p:cNvCxnSpPr/>
          <p:nvPr/>
        </p:nvCxnSpPr>
        <p:spPr>
          <a:xfrm>
            <a:off x="2885753" y="1184349"/>
            <a:ext cx="1931541" cy="12069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xmlns="" id="{F6F157BA-6F69-4EFD-9A06-3BCF53AFEAD4}"/>
              </a:ext>
            </a:extLst>
          </p:cNvPr>
          <p:cNvCxnSpPr>
            <a:cxnSpLocks/>
          </p:cNvCxnSpPr>
          <p:nvPr/>
        </p:nvCxnSpPr>
        <p:spPr>
          <a:xfrm>
            <a:off x="665360" y="5025981"/>
            <a:ext cx="2114697" cy="9888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xmlns="" id="{16ACE9D2-62F9-4349-89A2-91AD1623753A}"/>
              </a:ext>
            </a:extLst>
          </p:cNvPr>
          <p:cNvCxnSpPr>
            <a:cxnSpLocks/>
          </p:cNvCxnSpPr>
          <p:nvPr/>
        </p:nvCxnSpPr>
        <p:spPr>
          <a:xfrm>
            <a:off x="885340" y="5398364"/>
            <a:ext cx="2114697" cy="9888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>
            <a:extLst>
              <a:ext uri="{FF2B5EF4-FFF2-40B4-BE49-F238E27FC236}">
                <a16:creationId xmlns:a16="http://schemas.microsoft.com/office/drawing/2014/main" xmlns="" id="{A2335542-F2E9-4FA8-8A4B-F74381A45D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0550" y="4668988"/>
            <a:ext cx="3253416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defTabSz="6857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张可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—14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级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3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班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2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0" grpId="0"/>
      <p:bldP spid="3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35000" r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xmlns="" id="{B1C90BF8-0B80-44D3-9BF6-468032FF2DD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1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169231" y="450795"/>
            <a:ext cx="3345605" cy="6667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defTabSz="6857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733" dirty="0">
                <a:solidFill>
                  <a:schemeClr val="bg1"/>
                </a:solidFill>
                <a:latin typeface="+mj-lt"/>
                <a:ea typeface="+mn-ea"/>
                <a:sym typeface="Calibri" panose="020F0502020204030204" pitchFamily="34" charset="0"/>
              </a:rPr>
              <a:t>实习单位简介</a:t>
            </a:r>
            <a:endParaRPr lang="en-US" altLang="zh-CN" sz="3733" dirty="0">
              <a:solidFill>
                <a:schemeClr val="bg1"/>
              </a:solidFill>
              <a:latin typeface="+mj-lt"/>
              <a:ea typeface="+mn-ea"/>
              <a:sym typeface="Calibri" panose="020F050202020403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25865" y="1219345"/>
            <a:ext cx="421359" cy="0"/>
          </a:xfrm>
          <a:prstGeom prst="line">
            <a:avLst/>
          </a:prstGeom>
          <a:ln w="28575">
            <a:solidFill>
              <a:srgbClr val="537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1606638" y="3182471"/>
            <a:ext cx="624189" cy="666786"/>
            <a:chOff x="2521038" y="2206761"/>
            <a:chExt cx="624189" cy="736484"/>
          </a:xfrm>
        </p:grpSpPr>
        <p:sp>
          <p:nvSpPr>
            <p:cNvPr id="21" name="任意多边形 20"/>
            <p:cNvSpPr/>
            <p:nvPr/>
          </p:nvSpPr>
          <p:spPr>
            <a:xfrm>
              <a:off x="2521038" y="2206761"/>
              <a:ext cx="624189" cy="736484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28575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54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 dirty="0">
                <a:solidFill>
                  <a:schemeClr val="bg1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2548803" y="2342077"/>
              <a:ext cx="566181" cy="5027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667" b="1" dirty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Calibri" panose="020F0502020204030204" pitchFamily="34" charset="0"/>
                </a:rPr>
                <a:t>01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41" name="直接连接符 40"/>
          <p:cNvCxnSpPr/>
          <p:nvPr/>
        </p:nvCxnSpPr>
        <p:spPr>
          <a:xfrm flipV="1">
            <a:off x="8663296" y="547216"/>
            <a:ext cx="2699901" cy="13932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9060299" y="61571"/>
            <a:ext cx="2699901" cy="1393271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V="1">
            <a:off x="10226984" y="239377"/>
            <a:ext cx="2699901" cy="13932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V="1">
            <a:off x="10623987" y="-246268"/>
            <a:ext cx="2699901" cy="1393271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6"/>
          <p:cNvSpPr txBox="1">
            <a:spLocks noChangeArrowheads="1"/>
          </p:cNvSpPr>
          <p:nvPr/>
        </p:nvSpPr>
        <p:spPr bwMode="auto">
          <a:xfrm>
            <a:off x="2678485" y="3112773"/>
            <a:ext cx="3732419" cy="913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marL="0" lvl="1"/>
            <a:r>
              <a:rPr lang="zh-CN" altLang="en-US" sz="2667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成都微政云科技有限公司</a:t>
            </a:r>
            <a:endParaRPr lang="zh-CN" altLang="en-US" sz="2667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TextBox 6">
            <a:extLst>
              <a:ext uri="{FF2B5EF4-FFF2-40B4-BE49-F238E27FC236}">
                <a16:creationId xmlns:a16="http://schemas.microsoft.com/office/drawing/2014/main" xmlns="" id="{E4F26901-5B64-4F19-8570-65024B0083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8485" y="4683371"/>
            <a:ext cx="8507954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marL="0" lvl="1"/>
            <a:r>
              <a:rPr lang="zh-CN" altLang="en-US" sz="2000" b="1" dirty="0">
                <a:solidFill>
                  <a:schemeClr val="bg1"/>
                </a:solidFill>
              </a:rPr>
              <a:t>微政云科技为腾讯政务业务核心服务商，同时也是腾讯云和腾讯社交广告代理商。 与新浪、今日头条和清博大数据保持着长期的合作伙伴关系，共同为各级党委政府提供丰富的政务新媒体产品和服务。 微政云科技以“云计算</a:t>
            </a:r>
            <a:r>
              <a:rPr lang="en-US" altLang="zh-CN" sz="2000" b="1" dirty="0">
                <a:solidFill>
                  <a:schemeClr val="bg1"/>
                </a:solidFill>
              </a:rPr>
              <a:t>+</a:t>
            </a:r>
            <a:r>
              <a:rPr lang="en-US" altLang="zh-CN" sz="2000" b="1" dirty="0" err="1">
                <a:solidFill>
                  <a:schemeClr val="bg1"/>
                </a:solidFill>
              </a:rPr>
              <a:t>SaaS</a:t>
            </a:r>
            <a:r>
              <a:rPr lang="en-US" altLang="zh-CN" sz="2000" b="1" dirty="0">
                <a:solidFill>
                  <a:schemeClr val="bg1"/>
                </a:solidFill>
              </a:rPr>
              <a:t>”</a:t>
            </a:r>
            <a:r>
              <a:rPr lang="zh-CN" altLang="en-US" sz="2000" b="1" dirty="0">
                <a:solidFill>
                  <a:schemeClr val="bg1"/>
                </a:solidFill>
              </a:rPr>
              <a:t>的模式创新研发的政务新媒体运营管理云平台</a:t>
            </a:r>
            <a:r>
              <a:rPr lang="en-US" altLang="zh-CN" sz="2000" b="1" dirty="0">
                <a:solidFill>
                  <a:schemeClr val="bg1"/>
                </a:solidFill>
              </a:rPr>
              <a:t>—</a:t>
            </a:r>
            <a:r>
              <a:rPr lang="zh-CN" altLang="en-US" sz="2000" b="1" dirty="0">
                <a:solidFill>
                  <a:schemeClr val="bg1"/>
                </a:solidFill>
              </a:rPr>
              <a:t>微政云， 为党委政府政务新媒体运营和管理提供了简单、安全、便捷的工具平台。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C8EE6A7-3971-4E4C-A216-F87C16ED2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4058" y="422859"/>
            <a:ext cx="1552381" cy="1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85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35000" r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xmlns="" id="{B1C90BF8-0B80-44D3-9BF6-468032FF2DD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1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169231" y="450795"/>
            <a:ext cx="3345605" cy="6667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defTabSz="6857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733" dirty="0">
                <a:solidFill>
                  <a:schemeClr val="bg1"/>
                </a:solidFill>
                <a:latin typeface="+mj-lt"/>
                <a:ea typeface="+mn-ea"/>
                <a:sym typeface="Calibri" panose="020F0502020204030204" pitchFamily="34" charset="0"/>
              </a:rPr>
              <a:t>实习岗位</a:t>
            </a:r>
            <a:endParaRPr lang="en-US" altLang="zh-CN" sz="3733" dirty="0">
              <a:solidFill>
                <a:schemeClr val="bg1"/>
              </a:solidFill>
              <a:latin typeface="+mj-lt"/>
              <a:ea typeface="+mn-ea"/>
              <a:sym typeface="Calibri" panose="020F050202020403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25865" y="1219345"/>
            <a:ext cx="421359" cy="0"/>
          </a:xfrm>
          <a:prstGeom prst="line">
            <a:avLst/>
          </a:prstGeom>
          <a:ln w="28575">
            <a:solidFill>
              <a:srgbClr val="537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1606638" y="3182471"/>
            <a:ext cx="624189" cy="666786"/>
            <a:chOff x="2521038" y="2206761"/>
            <a:chExt cx="624189" cy="736484"/>
          </a:xfrm>
        </p:grpSpPr>
        <p:sp>
          <p:nvSpPr>
            <p:cNvPr id="21" name="任意多边形 20"/>
            <p:cNvSpPr/>
            <p:nvPr/>
          </p:nvSpPr>
          <p:spPr>
            <a:xfrm>
              <a:off x="2521038" y="2206761"/>
              <a:ext cx="624189" cy="736484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28575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54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 dirty="0">
                <a:solidFill>
                  <a:schemeClr val="bg1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2548803" y="2342077"/>
              <a:ext cx="566181" cy="55531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667" b="1" dirty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Calibri" panose="020F0502020204030204" pitchFamily="34" charset="0"/>
                </a:rPr>
                <a:t>02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41" name="直接连接符 40"/>
          <p:cNvCxnSpPr/>
          <p:nvPr/>
        </p:nvCxnSpPr>
        <p:spPr>
          <a:xfrm flipV="1">
            <a:off x="8663296" y="547216"/>
            <a:ext cx="2699901" cy="13932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9060299" y="61571"/>
            <a:ext cx="2699901" cy="1393271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V="1">
            <a:off x="10226984" y="239377"/>
            <a:ext cx="2699901" cy="13932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V="1">
            <a:off x="10623987" y="-246268"/>
            <a:ext cx="2699901" cy="1393271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6"/>
          <p:cNvSpPr txBox="1">
            <a:spLocks noChangeArrowheads="1"/>
          </p:cNvSpPr>
          <p:nvPr/>
        </p:nvSpPr>
        <p:spPr bwMode="auto">
          <a:xfrm>
            <a:off x="2678485" y="3112773"/>
            <a:ext cx="3732419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marL="0" lvl="1"/>
            <a:r>
              <a:rPr lang="en-US" altLang="zh-CN" sz="2667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2667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后台开发实习生</a:t>
            </a:r>
            <a:endParaRPr lang="zh-CN" altLang="en-US" sz="2667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C8EE6A7-3971-4E4C-A216-F87C16ED2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4058" y="422859"/>
            <a:ext cx="1552381" cy="1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45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35000" r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6">
            <a:extLst>
              <a:ext uri="{FF2B5EF4-FFF2-40B4-BE49-F238E27FC236}">
                <a16:creationId xmlns:a16="http://schemas.microsoft.com/office/drawing/2014/main" xmlns="" id="{B1C90BF8-0B80-44D3-9BF6-468032FF2DD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1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169231" y="450795"/>
            <a:ext cx="3345605" cy="66678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defTabSz="68578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733" dirty="0">
                <a:solidFill>
                  <a:schemeClr val="bg1"/>
                </a:solidFill>
                <a:latin typeface="+mj-lt"/>
                <a:ea typeface="+mn-ea"/>
                <a:sym typeface="Calibri" panose="020F0502020204030204" pitchFamily="34" charset="0"/>
              </a:rPr>
              <a:t>实习心得</a:t>
            </a:r>
            <a:endParaRPr lang="en-US" altLang="zh-CN" sz="3733" dirty="0">
              <a:solidFill>
                <a:schemeClr val="bg1"/>
              </a:solidFill>
              <a:latin typeface="+mj-lt"/>
              <a:ea typeface="+mn-ea"/>
              <a:sym typeface="Calibri" panose="020F050202020403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25865" y="1219345"/>
            <a:ext cx="421359" cy="0"/>
          </a:xfrm>
          <a:prstGeom prst="line">
            <a:avLst/>
          </a:prstGeom>
          <a:ln w="28575">
            <a:solidFill>
              <a:srgbClr val="537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1606638" y="3182471"/>
            <a:ext cx="624189" cy="666786"/>
            <a:chOff x="2521038" y="2206761"/>
            <a:chExt cx="624189" cy="736484"/>
          </a:xfrm>
        </p:grpSpPr>
        <p:sp>
          <p:nvSpPr>
            <p:cNvPr id="21" name="任意多边形 20"/>
            <p:cNvSpPr/>
            <p:nvPr/>
          </p:nvSpPr>
          <p:spPr>
            <a:xfrm>
              <a:off x="2521038" y="2206761"/>
              <a:ext cx="624189" cy="736484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28575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54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 dirty="0">
                <a:solidFill>
                  <a:schemeClr val="bg1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2548803" y="2342077"/>
              <a:ext cx="566181" cy="55531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667" b="1" dirty="0">
                  <a:solidFill>
                    <a:schemeClr val="bg1"/>
                  </a:solidFill>
                  <a:latin typeface="Arial" panose="020B0604020202020204"/>
                  <a:ea typeface="微软雅黑" panose="020B0503020204020204" charset="-122"/>
                  <a:sym typeface="Calibri" panose="020F0502020204030204" pitchFamily="34" charset="0"/>
                </a:rPr>
                <a:t>03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41" name="直接连接符 40"/>
          <p:cNvCxnSpPr/>
          <p:nvPr/>
        </p:nvCxnSpPr>
        <p:spPr>
          <a:xfrm flipV="1">
            <a:off x="8663296" y="547216"/>
            <a:ext cx="2699901" cy="13932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9060299" y="61571"/>
            <a:ext cx="2699901" cy="1393271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V="1">
            <a:off x="10226984" y="239377"/>
            <a:ext cx="2699901" cy="13932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V="1">
            <a:off x="10623987" y="-246268"/>
            <a:ext cx="2699901" cy="1393271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6"/>
          <p:cNvSpPr txBox="1">
            <a:spLocks noChangeArrowheads="1"/>
          </p:cNvSpPr>
          <p:nvPr/>
        </p:nvSpPr>
        <p:spPr bwMode="auto">
          <a:xfrm>
            <a:off x="2678485" y="3112773"/>
            <a:ext cx="695557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pPr marL="0" lvl="1"/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作为一名的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java</a:t>
            </a:r>
            <a:r>
              <a:rPr lang="zh-CN" altLang="en-US" sz="200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实习生，</a:t>
            </a: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我还是</a:t>
            </a: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感觉是该公司个</a:t>
            </a: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很好的起点，移动端是大势所趋，社交功能以后是任何</a:t>
            </a:r>
            <a:r>
              <a:rPr lang="en-US" altLang="zh-CN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的标配，扩张海外市场也是中国互联网的必经之路</a:t>
            </a:r>
            <a:r>
              <a:rPr lang="en-US" altLang="zh-CN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这些经验都能让我获益匪浅。米珈也有个大家庭的感觉，</a:t>
            </a:r>
            <a:r>
              <a:rPr lang="en-US" altLang="zh-CN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BOSS</a:t>
            </a: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和蔼可亲，从小范身上能学到很多东西，更别说其他人个个都特色鲜明，都能学到很多东西，我很开心能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在公司进行</a:t>
            </a:r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实习。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C8EE6A7-3971-4E4C-A216-F87C16ED2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4058" y="422859"/>
            <a:ext cx="1552381" cy="1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608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35000" r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>
            <a:extLst>
              <a:ext uri="{FF2B5EF4-FFF2-40B4-BE49-F238E27FC236}">
                <a16:creationId xmlns:a16="http://schemas.microsoft.com/office/drawing/2014/main" xmlns="" id="{AC462284-02E2-4705-98C5-E3C2462BF3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5177376" y="881169"/>
            <a:ext cx="1837249" cy="2187019"/>
            <a:chOff x="1053298" y="1163255"/>
            <a:chExt cx="2210766" cy="2631644"/>
          </a:xfrm>
        </p:grpSpPr>
        <p:sp>
          <p:nvSpPr>
            <p:cNvPr id="24" name="任意多边形 23"/>
            <p:cNvSpPr/>
            <p:nvPr/>
          </p:nvSpPr>
          <p:spPr>
            <a:xfrm>
              <a:off x="1053299" y="1186406"/>
              <a:ext cx="2210765" cy="2608493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57150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54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/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1053298" y="1163255"/>
              <a:ext cx="2210765" cy="2608493"/>
            </a:xfrm>
            <a:custGeom>
              <a:avLst/>
              <a:gdLst>
                <a:gd name="connsiteX0" fmla="*/ 0 w 1506471"/>
                <a:gd name="connsiteY0" fmla="*/ 655315 h 1310630"/>
                <a:gd name="connsiteX1" fmla="*/ 327658 w 1506471"/>
                <a:gd name="connsiteY1" fmla="*/ 0 h 1310630"/>
                <a:gd name="connsiteX2" fmla="*/ 1178814 w 1506471"/>
                <a:gd name="connsiteY2" fmla="*/ 0 h 1310630"/>
                <a:gd name="connsiteX3" fmla="*/ 1506471 w 1506471"/>
                <a:gd name="connsiteY3" fmla="*/ 655315 h 1310630"/>
                <a:gd name="connsiteX4" fmla="*/ 1178814 w 1506471"/>
                <a:gd name="connsiteY4" fmla="*/ 1310630 h 1310630"/>
                <a:gd name="connsiteX5" fmla="*/ 327658 w 1506471"/>
                <a:gd name="connsiteY5" fmla="*/ 1310630 h 1310630"/>
                <a:gd name="connsiteX6" fmla="*/ 0 w 1506471"/>
                <a:gd name="connsiteY6" fmla="*/ 655315 h 1310630"/>
                <a:gd name="connsiteX0-1" fmla="*/ 761425 w 1506470"/>
                <a:gd name="connsiteY0-2" fmla="*/ 0 h 1359090"/>
                <a:gd name="connsiteX1-3" fmla="*/ 1506469 w 1506470"/>
                <a:gd name="connsiteY1-4" fmla="*/ 333523 h 1359090"/>
                <a:gd name="connsiteX2-5" fmla="*/ 1506469 w 1506470"/>
                <a:gd name="connsiteY2-6" fmla="*/ 1074028 h 1359090"/>
                <a:gd name="connsiteX3-7" fmla="*/ 753235 w 1506470"/>
                <a:gd name="connsiteY3-8" fmla="*/ 1359090 h 1359090"/>
                <a:gd name="connsiteX4-9" fmla="*/ 0 w 1506470"/>
                <a:gd name="connsiteY4-10" fmla="*/ 1074028 h 1359090"/>
                <a:gd name="connsiteX5-11" fmla="*/ 0 w 1506470"/>
                <a:gd name="connsiteY5-12" fmla="*/ 333523 h 1359090"/>
                <a:gd name="connsiteX6-13" fmla="*/ 761425 w 1506470"/>
                <a:gd name="connsiteY6-14" fmla="*/ 0 h 1359090"/>
                <a:gd name="connsiteX0-15" fmla="*/ 761425 w 1506469"/>
                <a:gd name="connsiteY0-16" fmla="*/ 0 h 1365148"/>
                <a:gd name="connsiteX1-17" fmla="*/ 1506469 w 1506469"/>
                <a:gd name="connsiteY1-18" fmla="*/ 333523 h 1365148"/>
                <a:gd name="connsiteX2-19" fmla="*/ 1506469 w 1506469"/>
                <a:gd name="connsiteY2-20" fmla="*/ 1074028 h 1365148"/>
                <a:gd name="connsiteX3-21" fmla="*/ 753235 w 1506469"/>
                <a:gd name="connsiteY3-22" fmla="*/ 1365148 h 1365148"/>
                <a:gd name="connsiteX4-23" fmla="*/ 0 w 1506469"/>
                <a:gd name="connsiteY4-24" fmla="*/ 1074028 h 1365148"/>
                <a:gd name="connsiteX5-25" fmla="*/ 0 w 1506469"/>
                <a:gd name="connsiteY5-26" fmla="*/ 333523 h 1365148"/>
                <a:gd name="connsiteX6-27" fmla="*/ 761425 w 1506469"/>
                <a:gd name="connsiteY6-28" fmla="*/ 0 h 13651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1506469" h="1365148">
                  <a:moveTo>
                    <a:pt x="761425" y="0"/>
                  </a:moveTo>
                  <a:lnTo>
                    <a:pt x="1506469" y="333523"/>
                  </a:lnTo>
                  <a:lnTo>
                    <a:pt x="1506469" y="1074028"/>
                  </a:lnTo>
                  <a:lnTo>
                    <a:pt x="753235" y="1365148"/>
                  </a:lnTo>
                  <a:lnTo>
                    <a:pt x="0" y="1074028"/>
                  </a:lnTo>
                  <a:lnTo>
                    <a:pt x="0" y="333523"/>
                  </a:lnTo>
                  <a:lnTo>
                    <a:pt x="761425" y="0"/>
                  </a:lnTo>
                  <a:close/>
                </a:path>
              </a:pathLst>
            </a:custGeom>
            <a:noFill/>
            <a:ln w="57150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2320" tIns="313012" rIns="272321" bIns="313011" numCol="1" spcCol="1270" anchor="ctr" anchorCtr="0">
              <a:noAutofit/>
            </a:bodyPr>
            <a:lstStyle/>
            <a:p>
              <a:pPr algn="ctr" defTabSz="213354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4800"/>
            </a:p>
          </p:txBody>
        </p:sp>
      </p:grpSp>
      <p:sp>
        <p:nvSpPr>
          <p:cNvPr id="31" name="KSO_Shape"/>
          <p:cNvSpPr>
            <a:spLocks/>
          </p:cNvSpPr>
          <p:nvPr/>
        </p:nvSpPr>
        <p:spPr bwMode="auto">
          <a:xfrm>
            <a:off x="5498299" y="1600968"/>
            <a:ext cx="1195402" cy="820840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32" name="TextBox 1"/>
          <p:cNvSpPr txBox="1"/>
          <p:nvPr/>
        </p:nvSpPr>
        <p:spPr>
          <a:xfrm>
            <a:off x="4781615" y="3875637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5400" b="1" dirty="0">
                <a:solidFill>
                  <a:schemeClr val="bg1"/>
                </a:solidFill>
                <a:latin typeface="微软雅黑 Light" panose="020B0502040204020203" pitchFamily="34" charset="-122"/>
                <a:ea typeface="创艺简细圆" pitchFamily="2" charset="-122"/>
              </a:rPr>
              <a:t>谢谢观赏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5498299" y="2485311"/>
            <a:ext cx="2078122" cy="1286825"/>
            <a:chOff x="5498299" y="2485311"/>
            <a:chExt cx="2078122" cy="1286825"/>
          </a:xfrm>
        </p:grpSpPr>
        <p:cxnSp>
          <p:nvCxnSpPr>
            <p:cNvPr id="43" name="直接连接符 42"/>
            <p:cNvCxnSpPr/>
            <p:nvPr/>
          </p:nvCxnSpPr>
          <p:spPr>
            <a:xfrm flipV="1">
              <a:off x="5904868" y="2485311"/>
              <a:ext cx="1671553" cy="862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498299" y="2909539"/>
              <a:ext cx="1671553" cy="86259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5177376" y="0"/>
            <a:ext cx="1917343" cy="1163268"/>
            <a:chOff x="5177376" y="0"/>
            <a:chExt cx="1917343" cy="1163268"/>
          </a:xfrm>
        </p:grpSpPr>
        <p:cxnSp>
          <p:nvCxnSpPr>
            <p:cNvPr id="53" name="直接连接符 52"/>
            <p:cNvCxnSpPr/>
            <p:nvPr/>
          </p:nvCxnSpPr>
          <p:spPr>
            <a:xfrm flipV="1">
              <a:off x="5177376" y="300671"/>
              <a:ext cx="1671552" cy="862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423167" y="0"/>
              <a:ext cx="1671552" cy="862597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8611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</TotalTime>
  <Words>245</Words>
  <Application>Microsoft Office PowerPoint</Application>
  <PresentationFormat>宽屏</PresentationFormat>
  <Paragraphs>20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9" baseType="lpstr">
      <vt:lpstr>FontAwesome</vt:lpstr>
      <vt:lpstr>Gill Sans</vt:lpstr>
      <vt:lpstr>Lato Black</vt:lpstr>
      <vt:lpstr>Lato Hairline</vt:lpstr>
      <vt:lpstr>Lato Light</vt:lpstr>
      <vt:lpstr>Lato Regular</vt:lpstr>
      <vt:lpstr>创艺简细圆</vt:lpstr>
      <vt:lpstr>宋体</vt:lpstr>
      <vt:lpstr>微软雅黑</vt:lpstr>
      <vt:lpstr>微软雅黑 Light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xbany</cp:lastModifiedBy>
  <cp:revision>141</cp:revision>
  <dcterms:created xsi:type="dcterms:W3CDTF">2017-02-19T15:11:46Z</dcterms:created>
  <dcterms:modified xsi:type="dcterms:W3CDTF">2018-05-10T10:26:50Z</dcterms:modified>
  <dc:identifier/>
  <cp:contentStatus/>
</cp:coreProperties>
</file>

<file path=docProps/thumbnail.jpeg>
</file>